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405" r:id="rId2"/>
    <p:sldId id="403" r:id="rId3"/>
    <p:sldId id="301" r:id="rId4"/>
    <p:sldId id="406" r:id="rId5"/>
    <p:sldId id="347" r:id="rId6"/>
    <p:sldId id="394" r:id="rId7"/>
    <p:sldId id="393" r:id="rId8"/>
    <p:sldId id="392" r:id="rId9"/>
    <p:sldId id="290" r:id="rId10"/>
    <p:sldId id="402" r:id="rId11"/>
    <p:sldId id="401" r:id="rId12"/>
    <p:sldId id="350" r:id="rId13"/>
    <p:sldId id="351" r:id="rId14"/>
    <p:sldId id="382" r:id="rId15"/>
    <p:sldId id="387" r:id="rId16"/>
    <p:sldId id="388" r:id="rId17"/>
    <p:sldId id="389" r:id="rId18"/>
    <p:sldId id="265" r:id="rId19"/>
    <p:sldId id="384" r:id="rId20"/>
    <p:sldId id="28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D"/>
    <a:srgbClr val="B18463"/>
    <a:srgbClr val="F656BC"/>
    <a:srgbClr val="EB6066"/>
    <a:srgbClr val="017238"/>
    <a:srgbClr val="F56989"/>
    <a:srgbClr val="E5B7BF"/>
    <a:srgbClr val="F7B9C7"/>
    <a:srgbClr val="C3E59D"/>
    <a:srgbClr val="DF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87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8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Hoàn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=&gt; </a:t>
            </a:r>
            <a:r>
              <a:rPr lang="en-US" altLang="zh-CN" baseline="0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QUAY VỀ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238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89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20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59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Hoàn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=&gt; </a:t>
            </a:r>
            <a:r>
              <a:rPr lang="en-US" altLang="zh-CN" baseline="0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QUAY VỀ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67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136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6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95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93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6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711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7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270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Hoàn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 =&gt; </a:t>
            </a:r>
            <a:r>
              <a:rPr lang="en-US" altLang="zh-CN" baseline="0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QUAY VỀ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7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30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1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13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53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23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16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3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1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0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4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91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6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46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04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08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10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90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116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9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4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308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63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0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84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23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46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40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7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1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07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88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77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72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89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56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36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17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37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42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2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84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38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41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0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4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7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7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6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3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51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4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2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4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6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7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5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5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5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6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0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2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1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5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1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25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9" r:id="rId2"/>
    <p:sldLayoutId id="2147483728" r:id="rId3"/>
    <p:sldLayoutId id="2147483727" r:id="rId4"/>
    <p:sldLayoutId id="2147483726" r:id="rId5"/>
    <p:sldLayoutId id="2147483725" r:id="rId6"/>
    <p:sldLayoutId id="2147483724" r:id="rId7"/>
    <p:sldLayoutId id="2147483722" r:id="rId8"/>
    <p:sldLayoutId id="2147483721" r:id="rId9"/>
    <p:sldLayoutId id="2147483719" r:id="rId10"/>
    <p:sldLayoutId id="2147483717" r:id="rId11"/>
    <p:sldLayoutId id="2147483716" r:id="rId12"/>
    <p:sldLayoutId id="2147483714" r:id="rId13"/>
    <p:sldLayoutId id="2147483712" r:id="rId14"/>
    <p:sldLayoutId id="2147483711" r:id="rId15"/>
    <p:sldLayoutId id="2147483709" r:id="rId16"/>
    <p:sldLayoutId id="2147483707" r:id="rId17"/>
    <p:sldLayoutId id="2147483706" r:id="rId18"/>
    <p:sldLayoutId id="2147483705" r:id="rId19"/>
    <p:sldLayoutId id="2147483703" r:id="rId20"/>
    <p:sldLayoutId id="2147483699" r:id="rId21"/>
    <p:sldLayoutId id="2147483698" r:id="rId22"/>
    <p:sldLayoutId id="2147483697" r:id="rId23"/>
    <p:sldLayoutId id="2147483693" r:id="rId24"/>
    <p:sldLayoutId id="2147483692" r:id="rId25"/>
    <p:sldLayoutId id="2147483691" r:id="rId26"/>
    <p:sldLayoutId id="2147483690" r:id="rId27"/>
    <p:sldLayoutId id="2147483685" r:id="rId28"/>
    <p:sldLayoutId id="2147483684" r:id="rId29"/>
    <p:sldLayoutId id="2147483683" r:id="rId30"/>
    <p:sldLayoutId id="2147483682" r:id="rId31"/>
    <p:sldLayoutId id="2147483681" r:id="rId32"/>
    <p:sldLayoutId id="2147483680" r:id="rId33"/>
    <p:sldLayoutId id="2147483679" r:id="rId34"/>
    <p:sldLayoutId id="2147483678" r:id="rId35"/>
    <p:sldLayoutId id="2147483677" r:id="rId36"/>
    <p:sldLayoutId id="2147483676" r:id="rId37"/>
    <p:sldLayoutId id="2147483675" r:id="rId38"/>
    <p:sldLayoutId id="2147483674" r:id="rId39"/>
    <p:sldLayoutId id="2147483673" r:id="rId40"/>
    <p:sldLayoutId id="2147483672" r:id="rId41"/>
    <p:sldLayoutId id="2147483671" r:id="rId42"/>
    <p:sldLayoutId id="2147483670" r:id="rId43"/>
    <p:sldLayoutId id="2147483659" r:id="rId44"/>
    <p:sldLayoutId id="2147483658" r:id="rId45"/>
    <p:sldLayoutId id="2147483657" r:id="rId46"/>
    <p:sldLayoutId id="2147483656" r:id="rId47"/>
    <p:sldLayoutId id="2147483655" r:id="rId48"/>
    <p:sldLayoutId id="2147483654" r:id="rId49"/>
    <p:sldLayoutId id="2147483653" r:id="rId50"/>
    <p:sldLayoutId id="2147483650" r:id="rId51"/>
    <p:sldLayoutId id="2147483723" r:id="rId52"/>
    <p:sldLayoutId id="2147483720" r:id="rId53"/>
    <p:sldLayoutId id="2147483718" r:id="rId54"/>
    <p:sldLayoutId id="2147483715" r:id="rId55"/>
    <p:sldLayoutId id="2147483713" r:id="rId56"/>
    <p:sldLayoutId id="2147483710" r:id="rId57"/>
    <p:sldLayoutId id="2147483708" r:id="rId58"/>
    <p:sldLayoutId id="2147483704" r:id="rId59"/>
    <p:sldLayoutId id="2147483702" r:id="rId60"/>
    <p:sldLayoutId id="2147483701" r:id="rId61"/>
    <p:sldLayoutId id="2147483700" r:id="rId62"/>
    <p:sldLayoutId id="2147483696" r:id="rId63"/>
    <p:sldLayoutId id="2147483695" r:id="rId64"/>
    <p:sldLayoutId id="2147483694" r:id="rId65"/>
    <p:sldLayoutId id="2147483689" r:id="rId66"/>
    <p:sldLayoutId id="2147483688" r:id="rId67"/>
    <p:sldLayoutId id="2147483687" r:id="rId68"/>
    <p:sldLayoutId id="2147483686" r:id="rId69"/>
    <p:sldLayoutId id="2147483669" r:id="rId70"/>
    <p:sldLayoutId id="2147483668" r:id="rId71"/>
    <p:sldLayoutId id="2147483667" r:id="rId72"/>
    <p:sldLayoutId id="2147483666" r:id="rId73"/>
    <p:sldLayoutId id="2147483665" r:id="rId74"/>
    <p:sldLayoutId id="2147483664" r:id="rId75"/>
    <p:sldLayoutId id="2147483663" r:id="rId76"/>
    <p:sldLayoutId id="2147483662" r:id="rId77"/>
    <p:sldLayoutId id="2147483661" r:id="rId78"/>
    <p:sldLayoutId id="2147483660" r:id="rId79"/>
    <p:sldLayoutId id="2147483652" r:id="rId80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microsoft.com/office/2007/relationships/hdphoto" Target="../media/hdphoto6.wdp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1.xml"/><Relationship Id="rId15" Type="http://schemas.microsoft.com/office/2007/relationships/hdphoto" Target="../media/hdphoto5.wdp"/><Relationship Id="rId23" Type="http://schemas.openxmlformats.org/officeDocument/2006/relationships/image" Target="../media/image34.png"/><Relationship Id="rId10" Type="http://schemas.openxmlformats.org/officeDocument/2006/relationships/image" Target="../media/image3.png"/><Relationship Id="rId19" Type="http://schemas.microsoft.com/office/2007/relationships/hdphoto" Target="../media/hdphoto7.wdp"/><Relationship Id="rId4" Type="http://schemas.openxmlformats.org/officeDocument/2006/relationships/tags" Target="../tags/tag7.xml"/><Relationship Id="rId9" Type="http://schemas.openxmlformats.org/officeDocument/2006/relationships/image" Target="../media/image2.png"/><Relationship Id="rId14" Type="http://schemas.openxmlformats.org/officeDocument/2006/relationships/image" Target="../media/image29.png"/><Relationship Id="rId22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5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35.jpeg"/><Relationship Id="rId3" Type="http://schemas.openxmlformats.org/officeDocument/2006/relationships/image" Target="../media/image25.jpeg"/><Relationship Id="rId21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26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microsoft.com/office/2007/relationships/hdphoto" Target="../media/hdphoto5.wdp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microsoft.com/office/2007/relationships/hdphoto" Target="../media/hdphoto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41.emf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10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1.png"/><Relationship Id="rId15" Type="http://schemas.openxmlformats.org/officeDocument/2006/relationships/image" Target="../media/image48.jpe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1.emf"/><Relationship Id="rId1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4.wmf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4.wmf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4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4.wmf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4.wmf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4.png"/><Relationship Id="rId7" Type="http://schemas.openxmlformats.org/officeDocument/2006/relationships/image" Target="../media/image2.png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" Type="http://schemas.openxmlformats.org/officeDocument/2006/relationships/tags" Target="../tags/tag3.xml"/><Relationship Id="rId16" Type="http://schemas.openxmlformats.org/officeDocument/2006/relationships/image" Target="../media/image31.png"/><Relationship Id="rId20" Type="http://schemas.microsoft.com/office/2007/relationships/hdphoto" Target="../media/hdphoto8.wdp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25.jpeg"/><Relationship Id="rId9" Type="http://schemas.openxmlformats.org/officeDocument/2006/relationships/image" Target="../media/image27.jpe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7" name="矩形: 圆角 13">
            <a:extLst>
              <a:ext uri="{FF2B5EF4-FFF2-40B4-BE49-F238E27FC236}">
                <a16:creationId xmlns:a16="http://schemas.microsoft.com/office/drawing/2014/main" xmlns="" id="{080B952B-1CFA-4D79-AC2F-D7CCC3A6910E}"/>
              </a:ext>
            </a:extLst>
          </p:cNvPr>
          <p:cNvSpPr/>
          <p:nvPr/>
        </p:nvSpPr>
        <p:spPr>
          <a:xfrm>
            <a:off x="2003921" y="792108"/>
            <a:ext cx="8251187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3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3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Ba, </a:t>
            </a:r>
            <a:r>
              <a:rPr lang="en-US" altLang="zh-CN" sz="36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3600" b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21  </a:t>
            </a:r>
            <a:r>
              <a:rPr lang="en-US" altLang="zh-CN" sz="3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3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3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12 </a:t>
            </a:r>
            <a:r>
              <a:rPr lang="en-US" altLang="zh-CN" sz="3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lang="en-US" altLang="zh-CN" sz="3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2021</a:t>
            </a:r>
            <a:endParaRPr lang="zh-CN" altLang="en-US" sz="36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18" name="矩形: 圆角 14">
            <a:extLst>
              <a:ext uri="{FF2B5EF4-FFF2-40B4-BE49-F238E27FC236}">
                <a16:creationId xmlns:a16="http://schemas.microsoft.com/office/drawing/2014/main" xmlns="" id="{F591D800-37BA-4CCE-B757-5944CA64FB19}"/>
              </a:ext>
            </a:extLst>
          </p:cNvPr>
          <p:cNvSpPr/>
          <p:nvPr/>
        </p:nvSpPr>
        <p:spPr>
          <a:xfrm>
            <a:off x="4667693" y="1632606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4000" b="1" u="sng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TOÁN</a:t>
            </a:r>
            <a:endParaRPr lang="zh-CN" altLang="en-US" sz="4000" b="1" u="sng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52051E-4DB1-4D04-BACE-9B23306704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370" y="2351522"/>
            <a:ext cx="8720290" cy="1034950"/>
          </a:xfrm>
          <a:prstGeom prst="rect">
            <a:avLst/>
          </a:prstGeom>
        </p:spPr>
      </p:pic>
      <p:sp>
        <p:nvSpPr>
          <p:cNvPr id="13" name="矩形: 圆角 14">
            <a:extLst>
              <a:ext uri="{FF2B5EF4-FFF2-40B4-BE49-F238E27FC236}">
                <a16:creationId xmlns:a16="http://schemas.microsoft.com/office/drawing/2014/main" xmlns="" id="{F591D800-37BA-4CCE-B757-5944CA64FB19}"/>
              </a:ext>
            </a:extLst>
          </p:cNvPr>
          <p:cNvSpPr/>
          <p:nvPr/>
        </p:nvSpPr>
        <p:spPr>
          <a:xfrm>
            <a:off x="4667693" y="3378201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(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Tiết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2)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04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s 28"/>
          <p:cNvSpPr/>
          <p:nvPr/>
        </p:nvSpPr>
        <p:spPr>
          <a:xfrm>
            <a:off x="641985" y="3422650"/>
            <a:ext cx="5555615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s 29"/>
          <p:cNvSpPr/>
          <p:nvPr/>
        </p:nvSpPr>
        <p:spPr>
          <a:xfrm>
            <a:off x="295910" y="3966210"/>
            <a:ext cx="5078730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295910" y="4517390"/>
            <a:ext cx="2263775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998085" y="1974850"/>
            <a:ext cx="4511675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 rot="19140000">
            <a:off x="6007100" y="3156585"/>
            <a:ext cx="5261610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 rot="16200000">
            <a:off x="8841105" y="3258820"/>
            <a:ext cx="3669665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>
            <a:off x="6751320" y="4941570"/>
            <a:ext cx="3775075" cy="502285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610" y="193040"/>
            <a:ext cx="1489710" cy="102489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5673090"/>
            <a:ext cx="12191365" cy="1184910"/>
            <a:chOff x="0" y="8934"/>
            <a:chExt cx="19199" cy="1866"/>
          </a:xfrm>
        </p:grpSpPr>
        <p:pic>
          <p:nvPicPr>
            <p:cNvPr id="326" name="图片 3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" y="9199"/>
              <a:ext cx="13045" cy="1601"/>
            </a:xfrm>
            <a:prstGeom prst="rect">
              <a:avLst/>
            </a:prstGeom>
          </p:spPr>
        </p:pic>
        <p:pic>
          <p:nvPicPr>
            <p:cNvPr id="328" name="图片 3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34"/>
              <a:ext cx="12464" cy="1866"/>
            </a:xfrm>
            <a:prstGeom prst="rect">
              <a:avLst/>
            </a:prstGeom>
          </p:spPr>
        </p:pic>
      </p:grpSp>
      <p:pic>
        <p:nvPicPr>
          <p:cNvPr id="113" name="Picture 112"/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637" t="56983" r="8571" b="6883"/>
          <a:stretch>
            <a:fillRect/>
          </a:stretch>
        </p:blipFill>
        <p:spPr>
          <a:xfrm>
            <a:off x="5497830" y="5133340"/>
            <a:ext cx="1343025" cy="1224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 rot="19440000">
            <a:off x="6983095" y="3558540"/>
            <a:ext cx="920115" cy="845185"/>
            <a:chOff x="9387" y="6279"/>
            <a:chExt cx="2155" cy="2110"/>
          </a:xfrm>
        </p:grpSpPr>
        <p:pic>
          <p:nvPicPr>
            <p:cNvPr id="2" name="Picture 2" descr="Truyện thai giáo: Điều ốc sên mong muốn | Mamibabi | Thai giáo - Giáo dục  sớm - Ăn dặ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4760" y1="27733" x2="28115" y2="34933"/>
                          <a14:foregroundMark x1="40096" y1="24800" x2="40575" y2="35467"/>
                          <a14:backgroundMark x1="18530" y1="79733" x2="22524" y2="87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1" r="19392"/>
            <a:stretch>
              <a:fillRect/>
            </a:stretch>
          </p:blipFill>
          <p:spPr bwMode="auto">
            <a:xfrm flipH="1">
              <a:off x="9387" y="6279"/>
              <a:ext cx="2155" cy="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Ốc Sên Hình ảnh | Định dạng hình ảnh PNG 401692018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26279" y1="32791" x2="14186" y2="50581"/>
                          <a14:backgroundMark x1="16977" y1="26860" x2="14535" y2="31977"/>
                          <a14:backgroundMark x1="25349" y1="47442" x2="10116" y2="71163"/>
                          <a14:backgroundMark x1="26744" y1="48953" x2="25349" y2="80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29315" r="19935" b="29639"/>
            <a:stretch>
              <a:fillRect/>
            </a:stretch>
          </p:blipFill>
          <p:spPr bwMode="auto">
            <a:xfrm rot="20280000" flipH="1">
              <a:off x="9395" y="6802"/>
              <a:ext cx="1510" cy="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111"/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79" t="56484" r="51528" b="8711"/>
          <a:stretch>
            <a:fillRect/>
          </a:stretch>
        </p:blipFill>
        <p:spPr>
          <a:xfrm>
            <a:off x="6325870" y="5460365"/>
            <a:ext cx="1185545" cy="11817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552565" y="1607820"/>
            <a:ext cx="4180205" cy="35267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ion Carnival Circus Clip Art - Drawing Transparen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21" b="98457" l="10000" r="90000">
                        <a14:foregroundMark x1="46265" y1="7407" x2="47108" y2="9877"/>
                        <a14:foregroundMark x1="51084" y1="4321" x2="53012" y2="7562"/>
                        <a14:foregroundMark x1="38313" y1="17284" x2="39157" y2="18210"/>
                        <a14:foregroundMark x1="31807" y1="24691" x2="32892" y2="27778"/>
                        <a14:foregroundMark x1="25422" y1="32716" x2="26747" y2="36420"/>
                        <a14:foregroundMark x1="19398" y1="49383" x2="23012" y2="61728"/>
                        <a14:foregroundMark x1="17711" y1="49846" x2="26867" y2="52160"/>
                        <a14:foregroundMark x1="14699" y1="48148" x2="17952" y2="51235"/>
                        <a14:foregroundMark x1="26265" y1="51080" x2="50723" y2="51080"/>
                        <a14:foregroundMark x1="29277" y1="39352" x2="63133" y2="38580"/>
                        <a14:foregroundMark x1="21928" y1="43210" x2="78554" y2="44444"/>
                        <a14:foregroundMark x1="30241" y1="43056" x2="42892" y2="83642"/>
                        <a14:foregroundMark x1="23253" y1="50000" x2="27229" y2="81019"/>
                        <a14:foregroundMark x1="27229" y1="81019" x2="36988" y2="91821"/>
                        <a14:foregroundMark x1="36988" y1="91821" x2="57711" y2="93827"/>
                        <a14:foregroundMark x1="57711" y1="93827" x2="71687" y2="83333"/>
                        <a14:foregroundMark x1="74828" y1="68661" x2="75783" y2="64198"/>
                        <a14:foregroundMark x1="71687" y1="83333" x2="74742" y2="69063"/>
                        <a14:foregroundMark x1="75783" y1="64198" x2="73855" y2="43827"/>
                        <a14:foregroundMark x1="73855" y1="43827" x2="60241" y2="35185"/>
                        <a14:foregroundMark x1="60241" y1="35185" x2="39518" y2="41358"/>
                        <a14:foregroundMark x1="39518" y1="41358" x2="36867" y2="43673"/>
                        <a14:foregroundMark x1="26627" y1="43364" x2="21371" y2="62722"/>
                        <a14:foregroundMark x1="23526" y1="82498" x2="26024" y2="92284"/>
                        <a14:foregroundMark x1="26024" y1="92284" x2="44796" y2="97319"/>
                        <a14:foregroundMark x1="52975" y1="96867" x2="72014" y2="89184"/>
                        <a14:foregroundMark x1="77497" y1="68946" x2="75542" y2="55556"/>
                        <a14:foregroundMark x1="75542" y1="55556" x2="59036" y2="42747"/>
                        <a14:foregroundMark x1="59036" y1="42747" x2="33855" y2="43981"/>
                        <a14:foregroundMark x1="33855" y1="43981" x2="19518" y2="50772"/>
                        <a14:foregroundMark x1="26988" y1="50463" x2="27108" y2="73920"/>
                        <a14:foregroundMark x1="35181" y1="61265" x2="36386" y2="84259"/>
                        <a14:foregroundMark x1="43855" y1="53858" x2="46024" y2="61728"/>
                        <a14:foregroundMark x1="49639" y1="52160" x2="51566" y2="60648"/>
                        <a14:foregroundMark x1="55060" y1="54938" x2="58795" y2="63889"/>
                        <a14:foregroundMark x1="61446" y1="55556" x2="65783" y2="63580"/>
                        <a14:foregroundMark x1="63133" y1="61728" x2="65663" y2="70988"/>
                        <a14:foregroundMark x1="46627" y1="41049" x2="46265" y2="33179"/>
                        <a14:foregroundMark x1="53614" y1="39660" x2="53253" y2="30093"/>
                        <a14:foregroundMark x1="44940" y1="36574" x2="47831" y2="23611"/>
                        <a14:foregroundMark x1="54458" y1="29630" x2="51325" y2="20062"/>
                        <a14:foregroundMark x1="36867" y1="41667" x2="40964" y2="33796"/>
                        <a14:foregroundMark x1="45663" y1="40123" x2="46145" y2="50772"/>
                        <a14:foregroundMark x1="39518" y1="34414" x2="43133" y2="24228"/>
                        <a14:foregroundMark x1="59398" y1="14352" x2="60482" y2="17438"/>
                        <a14:foregroundMark x1="64940" y1="24537" x2="65663" y2="26852"/>
                        <a14:backgroundMark x1="77952" y1="72685" x2="77831" y2="77315"/>
                        <a14:backgroundMark x1="78072" y1="69599" x2="78072" y2="74074"/>
                        <a14:backgroundMark x1="77590" y1="76543" x2="74940" y2="90432"/>
                        <a14:backgroundMark x1="77831" y1="68981" x2="77711" y2="70833"/>
                        <a14:backgroundMark x1="20000" y1="64198" x2="20964" y2="82716"/>
                        <a14:backgroundMark x1="20602" y1="62963" x2="20964" y2="64815"/>
                        <a14:backgroundMark x1="43976" y1="98920" x2="51687" y2="99383"/>
                        <a14:backgroundMark x1="16988" y1="44290" x2="15181" y2="44290"/>
                        <a14:backgroundMark x1="14578" y1="46296" x2="1385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05" y="92075"/>
            <a:ext cx="1736725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/>
          <p:cNvPicPr/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8210" y="433070"/>
            <a:ext cx="95440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772" b="45608" l="3644" r="96978">
                        <a14:foregroundMark x1="83111" y1="22865" x2="84978" y2="26273"/>
                        <a14:foregroundMark x1="71911" y1="20772" x2="74222" y2="23399"/>
                        <a14:foregroundMark x1="86222" y1="23974" x2="89689" y2="26601"/>
                        <a14:foregroundMark x1="85689" y1="30665" x2="86933" y2="34606"/>
                        <a14:foregroundMark x1="86933" y1="34606" x2="79644" y2="37110"/>
                        <a14:foregroundMark x1="79644" y1="37110" x2="77689" y2="36987"/>
                        <a14:foregroundMark x1="85689" y1="29269" x2="87378" y2="30788"/>
                        <a14:foregroundMark x1="77422" y1="37274" x2="84089" y2="37562"/>
                        <a14:foregroundMark x1="84089" y1="37562" x2="89333" y2="37397"/>
                        <a14:foregroundMark x1="85867" y1="27299" x2="92978" y2="28941"/>
                        <a14:foregroundMark x1="92978" y1="28941" x2="98311" y2="35427"/>
                        <a14:foregroundMark x1="98311" y1="35427" x2="96978" y2="40846"/>
                        <a14:foregroundMark x1="96978" y1="40846" x2="81333" y2="44540"/>
                        <a14:foregroundMark x1="81333" y1="44540" x2="79529" y2="44212"/>
                        <a14:foregroundMark x1="69009" y1="41848" x2="67467" y2="40394"/>
                        <a14:foregroundMark x1="89422" y1="43637" x2="69067" y2="46675"/>
                        <a14:foregroundMark x1="69067" y1="46675" x2="36889" y2="47003"/>
                        <a14:foregroundMark x1="36889" y1="47003" x2="16889" y2="41995"/>
                        <a14:foregroundMark x1="16889" y1="41995" x2="14849" y2="41176"/>
                        <a14:foregroundMark x1="10946" y1="38982" x2="9244" y2="36248"/>
                        <a14:foregroundMark x1="9244" y1="36248" x2="9422" y2="28407"/>
                        <a14:foregroundMark x1="9422" y1="28407" x2="1956" y2="33128"/>
                        <a14:foregroundMark x1="1956" y1="33128" x2="2844" y2="38588"/>
                        <a14:foregroundMark x1="7491" y1="43317" x2="7644" y2="43473"/>
                        <a14:foregroundMark x1="2844" y1="38588" x2="5533" y2="41325"/>
                        <a14:foregroundMark x1="7644" y1="43473" x2="19378" y2="45608"/>
                        <a14:foregroundMark x1="19378" y1="45608" x2="39467" y2="44417"/>
                        <a14:foregroundMark x1="12089" y1="24754" x2="7022" y2="26765"/>
                        <a14:foregroundMark x1="7022" y1="26765" x2="2400" y2="32143"/>
                        <a14:foregroundMark x1="2400" y1="32143" x2="3644" y2="38670"/>
                        <a14:foregroundMark x1="9684" y1="42379" x2="11467" y2="43473"/>
                        <a14:foregroundMark x1="3644" y1="38670" x2="6968" y2="40711"/>
                        <a14:foregroundMark x1="11467" y1="43473" x2="16444" y2="44910"/>
                        <a14:foregroundMark x1="16533" y1="44910" x2="16533" y2="44910"/>
                        <a14:foregroundMark x1="42108" y1="22645" x2="50572" y2="22061"/>
                        <a14:foregroundMark x1="22561" y1="23995" x2="37562" y2="22959"/>
                        <a14:foregroundMark x1="9778" y1="24877" x2="15430" y2="24487"/>
                        <a14:foregroundMark x1="57262" y1="22028" x2="65797" y2="22136"/>
                        <a14:foregroundMark x1="69928" y1="22840" x2="74044" y2="24507"/>
                        <a14:foregroundMark x1="74044" y1="24507" x2="75022" y2="25616"/>
                        <a14:backgroundMark x1="46578" y1="19704" x2="53244" y2="19704"/>
                        <a14:backgroundMark x1="53244" y1="19704" x2="70667" y2="19499"/>
                        <a14:backgroundMark x1="68533" y1="21880" x2="70311" y2="22701"/>
                        <a14:backgroundMark x1="98400" y1="30213" x2="99911" y2="31117"/>
                        <a14:backgroundMark x1="98667" y1="31650" x2="99911" y2="32841"/>
                        <a14:backgroundMark x1="98311" y1="41872" x2="99822" y2="40846"/>
                        <a14:backgroundMark x1="2578" y1="25821" x2="1600" y2="27053"/>
                        <a14:backgroundMark x1="16267" y1="21921" x2="29422" y2="19951"/>
                        <a14:backgroundMark x1="25156" y1="21921" x2="31556" y2="20156"/>
                        <a14:backgroundMark x1="31556" y1="20156" x2="31644" y2="20156"/>
                        <a14:backgroundMark x1="28267" y1="21716" x2="37156" y2="20402"/>
                        <a14:backgroundMark x1="35467" y1="20731" x2="46133" y2="20320"/>
                        <a14:backgroundMark x1="66044" y1="22003" x2="69689" y2="22742"/>
                        <a14:backgroundMark x1="2844" y1="42241" x2="178" y2="39491"/>
                        <a14:backgroundMark x1="178" y1="39491" x2="178" y2="39491"/>
                        <a14:backgroundMark x1="18844" y1="20854" x2="12533" y2="41256"/>
                        <a14:backgroundMark x1="12533" y1="41256" x2="11822" y2="42200"/>
                        <a14:backgroundMark x1="58044" y1="20279" x2="267" y2="44992"/>
                        <a14:backgroundMark x1="39911" y1="20238" x2="39644" y2="29187"/>
                        <a14:backgroundMark x1="19022" y1="22373" x2="24533" y2="30131"/>
                        <a14:backgroundMark x1="64800" y1="30460" x2="78667" y2="36535"/>
                        <a14:backgroundMark x1="60889" y1="32430" x2="40711" y2="40722"/>
                        <a14:backgroundMark x1="37244" y1="38424" x2="43111" y2="45443"/>
                        <a14:backgroundMark x1="43111" y1="45443" x2="43111" y2="45443"/>
                        <a14:backgroundMark x1="49156" y1="44663" x2="80444" y2="43514"/>
                        <a14:backgroundMark x1="73867" y1="42036" x2="69333" y2="42857"/>
                      </a14:backgroundRemoval>
                    </a14:imgEffect>
                  </a14:imgLayer>
                </a14:imgProps>
              </a:ext>
            </a:extLst>
          </a:blip>
          <a:srcRect l="44714" t="33489" r="27440" b="57577"/>
          <a:stretch>
            <a:fillRect/>
          </a:stretch>
        </p:blipFill>
        <p:spPr>
          <a:xfrm>
            <a:off x="8024495" y="2676525"/>
            <a:ext cx="2607945" cy="20364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701020" y="1622425"/>
            <a:ext cx="0" cy="36601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3200" y="5217160"/>
            <a:ext cx="4147820" cy="15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uyện thai giáo: Điều ốc sên mong muốn | Mamibabi | Thai giáo - Giáo dục  sớm - Ăn dặ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4760" y1="27733" x2="28115" y2="34933"/>
                        <a14:foregroundMark x1="40096" y1="24800" x2="40575" y2="35467"/>
                        <a14:backgroundMark x1="18530" y1="79733" x2="22524" y2="8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9392"/>
          <a:stretch>
            <a:fillRect/>
          </a:stretch>
        </p:blipFill>
        <p:spPr bwMode="auto">
          <a:xfrm flipH="1">
            <a:off x="7453630" y="4470400"/>
            <a:ext cx="892175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582" b="45395" l="10271" r="90030">
                        <a14:foregroundMark x1="86667" y1="31486" x2="85778" y2="34360"/>
                        <a14:foregroundMark x1="79822" y1="36658" x2="86044" y2="33662"/>
                        <a14:foregroundMark x1="88267" y1="37233" x2="84267" y2="35673"/>
                        <a14:foregroundMark x1="83644" y1="30952" x2="84889" y2="33621"/>
                        <a14:foregroundMark x1="85244" y1="29187" x2="86311" y2="32964"/>
                        <a14:foregroundMark x1="89778" y1="33949" x2="87378" y2="34031"/>
                        <a14:foregroundMark x1="87733" y1="32594" x2="87200" y2="33580"/>
                        <a14:foregroundMark x1="88800" y1="33169" x2="87467" y2="33580"/>
                        <a14:foregroundMark x1="77956" y1="37069" x2="80533" y2="36946"/>
                        <a14:foregroundMark x1="79644" y1="37438" x2="83467" y2="37397"/>
                        <a14:foregroundMark x1="85156" y1="37562" x2="89600" y2="37521"/>
                        <a14:foregroundMark x1="89600" y1="37521" x2="89600" y2="37521"/>
                        <a14:backgroundMark x1="60622" y1="23686" x2="66756" y2="45443"/>
                        <a14:backgroundMark x1="9422" y1="28366" x2="64267" y2="44048"/>
                      </a14:backgroundRemoval>
                    </a14:imgEffect>
                  </a14:imgLayer>
                </a14:imgProps>
              </a:ext>
            </a:extLst>
          </a:blip>
          <a:srcRect l="77504" t="28601" r="8616" b="61944"/>
          <a:stretch>
            <a:fillRect/>
          </a:stretch>
        </p:blipFill>
        <p:spPr>
          <a:xfrm>
            <a:off x="10997565" y="2215515"/>
            <a:ext cx="1077595" cy="158940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07410" y="289560"/>
            <a:ext cx="6480810" cy="1500505"/>
            <a:chOff x="-709" y="2719"/>
            <a:chExt cx="10206" cy="2363"/>
          </a:xfrm>
        </p:grpSpPr>
        <p:grpSp>
          <p:nvGrpSpPr>
            <p:cNvPr id="19" name="Group 18"/>
            <p:cNvGrpSpPr/>
            <p:nvPr/>
          </p:nvGrpSpPr>
          <p:grpSpPr>
            <a:xfrm>
              <a:off x="-35" y="2832"/>
              <a:ext cx="9532" cy="2250"/>
              <a:chOff x="-35" y="2832"/>
              <a:chExt cx="9532" cy="2250"/>
            </a:xfrm>
          </p:grpSpPr>
          <p:sp>
            <p:nvSpPr>
              <p:cNvPr id="14" name="Cloud 13"/>
              <p:cNvSpPr/>
              <p:nvPr/>
            </p:nvSpPr>
            <p:spPr>
              <a:xfrm>
                <a:off x="-35" y="2832"/>
                <a:ext cx="9532" cy="2251"/>
              </a:xfrm>
              <a:prstGeom prst="cloud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 Box 12"/>
              <p:cNvSpPr txBox="1"/>
              <p:nvPr/>
            </p:nvSpPr>
            <p:spPr>
              <a:xfrm>
                <a:off x="681" y="3270"/>
                <a:ext cx="8645" cy="1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4269" b="73974" l="42133" r="71200">
                          <a14:foregroundMark x1="45778" y1="58251" x2="44356" y2="63177"/>
                          <a14:foregroundMark x1="46400" y1="59154" x2="46400" y2="59852"/>
                          <a14:foregroundMark x1="53600" y1="59565" x2="57333" y2="61289"/>
                          <a14:foregroundMark x1="45244" y1="57718" x2="48978" y2="63711"/>
                          <a14:foregroundMark x1="43733" y1="58498" x2="42311" y2="62521"/>
                          <a14:foregroundMark x1="53333" y1="59442" x2="57333" y2="60099"/>
                          <a14:foregroundMark x1="59644" y1="64122" x2="62489" y2="65435"/>
                          <a14:foregroundMark x1="58756" y1="63424" x2="60178" y2="66379"/>
                          <a14:foregroundMark x1="59911" y1="66502" x2="59911" y2="66502"/>
                          <a14:foregroundMark x1="58756" y1="62644" x2="61333" y2="65558"/>
                          <a14:foregroundMark x1="61333" y1="65722" x2="61333" y2="65722"/>
                          <a14:foregroundMark x1="65422" y1="64245" x2="58756" y2="67816"/>
                          <a14:foregroundMark x1="59911" y1="64368" x2="60178" y2="66256"/>
                          <a14:foregroundMark x1="60178" y1="66256" x2="60178" y2="66256"/>
                          <a14:foregroundMark x1="59911" y1="64491" x2="66311" y2="62233"/>
                          <a14:foregroundMark x1="62844" y1="63300" x2="64800" y2="60755"/>
                          <a14:foregroundMark x1="65422" y1="63424" x2="68889" y2="61166"/>
                          <a14:foregroundMark x1="64800" y1="61166" x2="67733" y2="61043"/>
                          <a14:foregroundMark x1="60800" y1="62110" x2="67467" y2="61166"/>
                          <a14:foregroundMark x1="62222" y1="61700" x2="68267" y2="61043"/>
                          <a14:foregroundMark x1="63378" y1="61043" x2="68000" y2="61043"/>
                          <a14:foregroundMark x1="63878" y1="60386" x2="67111" y2="60099"/>
                          <a14:foregroundMark x1="62489" y1="60509" x2="63009" y2="60463"/>
                          <a14:foregroundMark x1="64533" y1="61166" x2="67733" y2="59975"/>
                          <a14:foregroundMark x1="68000" y1="61453" x2="67467" y2="65312"/>
                          <a14:foregroundMark x1="66578" y1="60920" x2="65689" y2="65189"/>
                          <a14:foregroundMark x1="66311" y1="60920" x2="67733" y2="66379"/>
                          <a14:foregroundMark x1="67467" y1="61700" x2="69156" y2="65435"/>
                          <a14:foregroundMark x1="68000" y1="61823" x2="67733" y2="65722"/>
                          <a14:foregroundMark x1="66578" y1="60386" x2="67111" y2="64491"/>
                          <a14:foregroundMark x1="68622" y1="62890" x2="69778" y2="61289"/>
                          <a14:foregroundMark x1="67111" y1="62890" x2="71200" y2="63177"/>
                          <a14:foregroundMark x1="64800" y1="66379" x2="67733" y2="69048"/>
                          <a14:foregroundMark x1="65422" y1="66913" x2="63378" y2="69048"/>
                          <a14:foregroundMark x1="52444" y1="69704" x2="46667" y2="73974"/>
                          <a14:backgroundMark x1="61956" y1="57307" x2="65156" y2="60099"/>
                        </a14:backgroundRemoval>
                      </a14:imgEffect>
                    </a14:imgLayer>
                  </a14:imgProps>
                </a:ext>
              </a:extLst>
            </a:blip>
            <a:srcRect l="40834" t="52133" r="26559" b="25676"/>
            <a:stretch>
              <a:fillRect/>
            </a:stretch>
          </p:blipFill>
          <p:spPr>
            <a:xfrm flipH="1">
              <a:off x="-709" y="2719"/>
              <a:ext cx="1313" cy="1936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10589895" y="151892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88430" y="507111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564495" y="513334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232410" y="1906905"/>
            <a:ext cx="9288145" cy="311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57480" y="5124450"/>
            <a:ext cx="7026275" cy="1323340"/>
            <a:chOff x="2011" y="145"/>
            <a:chExt cx="10147" cy="2084"/>
          </a:xfrm>
        </p:grpSpPr>
        <p:grpSp>
          <p:nvGrpSpPr>
            <p:cNvPr id="42" name="Group 41"/>
            <p:cNvGrpSpPr/>
            <p:nvPr/>
          </p:nvGrpSpPr>
          <p:grpSpPr>
            <a:xfrm>
              <a:off x="2011" y="145"/>
              <a:ext cx="10147" cy="2084"/>
              <a:chOff x="9214" y="3512"/>
              <a:chExt cx="2807" cy="1356"/>
            </a:xfrm>
          </p:grpSpPr>
          <p:sp>
            <p:nvSpPr>
              <p:cNvPr id="52" name="MH_Other_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9214" y="3512"/>
                <a:ext cx="2807" cy="1356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dirty="0"/>
              </a:p>
            </p:txBody>
          </p:sp>
          <p:sp>
            <p:nvSpPr>
              <p:cNvPr id="53" name="MH_SubTitle_3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9267" y="3633"/>
                <a:ext cx="2700" cy="1136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4" name="Text Box 57"/>
            <p:cNvSpPr txBox="1"/>
            <p:nvPr/>
          </p:nvSpPr>
          <p:spPr>
            <a:xfrm>
              <a:off x="2251" y="605"/>
              <a:ext cx="9362" cy="11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yêu cầu: </a:t>
              </a:r>
              <a:r>
                <a:rPr lang="en-US" sz="3600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đo, tính, so sánh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5497830" y="2740660"/>
            <a:ext cx="1898015" cy="56007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741160" y="2503170"/>
            <a:ext cx="10160" cy="16954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524115" y="2945130"/>
            <a:ext cx="1132205" cy="1079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093595" y="5069205"/>
            <a:ext cx="3281045" cy="560070"/>
          </a:xfrm>
          <a:prstGeom prst="roundRect">
            <a:avLst/>
          </a:prstGeom>
          <a:solidFill>
            <a:srgbClr val="FFC000"/>
          </a:solidFill>
          <a:ln>
            <a:solidFill>
              <a:srgbClr val="B184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108960" y="4594225"/>
            <a:ext cx="368300" cy="330200"/>
          </a:xfrm>
          <a:prstGeom prst="straightConnector1">
            <a:avLst/>
          </a:prstGeom>
          <a:ln>
            <a:solidFill>
              <a:srgbClr val="B1846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67215" y="4994910"/>
            <a:ext cx="6298565" cy="1323340"/>
            <a:chOff x="2011" y="145"/>
            <a:chExt cx="10147" cy="2084"/>
          </a:xfrm>
        </p:grpSpPr>
        <p:grpSp>
          <p:nvGrpSpPr>
            <p:cNvPr id="32" name="Group 31"/>
            <p:cNvGrpSpPr/>
            <p:nvPr/>
          </p:nvGrpSpPr>
          <p:grpSpPr>
            <a:xfrm>
              <a:off x="2011" y="145"/>
              <a:ext cx="10147" cy="2084"/>
              <a:chOff x="9214" y="3512"/>
              <a:chExt cx="2807" cy="1356"/>
            </a:xfrm>
          </p:grpSpPr>
          <p:sp>
            <p:nvSpPr>
              <p:cNvPr id="33" name="MH_Other_9"/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9214" y="3512"/>
                <a:ext cx="2807" cy="1356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dirty="0"/>
              </a:p>
            </p:txBody>
          </p:sp>
          <p:sp>
            <p:nvSpPr>
              <p:cNvPr id="34" name="MH_SubTitle_3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9267" y="3633"/>
                <a:ext cx="2700" cy="1136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35" name="Text Box 57"/>
            <p:cNvSpPr txBox="1"/>
            <p:nvPr/>
          </p:nvSpPr>
          <p:spPr>
            <a:xfrm>
              <a:off x="2251" y="605"/>
              <a:ext cx="9362" cy="11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 cần làm: </a:t>
              </a:r>
              <a:r>
                <a:rPr lang="en-US" sz="3600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bài toán</a:t>
              </a:r>
            </a:p>
          </p:txBody>
        </p:sp>
      </p:grpSp>
      <p:pic>
        <p:nvPicPr>
          <p:cNvPr id="51" name="Google Shape;146;p7"/>
          <p:cNvPicPr preferRelativeResize="0"/>
          <p:nvPr/>
        </p:nvPicPr>
        <p:blipFill rotWithShape="1">
          <a:blip r:embed="rId23"/>
          <a:srcRect/>
          <a:stretch>
            <a:fillRect/>
          </a:stretch>
        </p:blipFill>
        <p:spPr>
          <a:xfrm flipH="1">
            <a:off x="-118745" y="-85090"/>
            <a:ext cx="1663065" cy="1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" grpId="0" animBg="1"/>
      <p:bldP spid="3" grpId="1" animBg="1"/>
      <p:bldP spid="3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7" grpId="0" animBg="1"/>
      <p:bldP spid="27" grpId="1" animBg="1"/>
      <p:bldP spid="2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610" y="193040"/>
            <a:ext cx="1489710" cy="102489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5673090"/>
            <a:ext cx="12191365" cy="1184910"/>
            <a:chOff x="0" y="8934"/>
            <a:chExt cx="19199" cy="1866"/>
          </a:xfrm>
        </p:grpSpPr>
        <p:pic>
          <p:nvPicPr>
            <p:cNvPr id="326" name="图片 3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" y="9199"/>
              <a:ext cx="13045" cy="1601"/>
            </a:xfrm>
            <a:prstGeom prst="rect">
              <a:avLst/>
            </a:prstGeom>
          </p:spPr>
        </p:pic>
        <p:pic>
          <p:nvPicPr>
            <p:cNvPr id="328" name="图片 3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34"/>
              <a:ext cx="12464" cy="1866"/>
            </a:xfrm>
            <a:prstGeom prst="rect">
              <a:avLst/>
            </a:prstGeom>
          </p:spPr>
        </p:pic>
      </p:grpSp>
      <p:pic>
        <p:nvPicPr>
          <p:cNvPr id="113" name="Picture 112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637" t="56983" r="8571" b="6883"/>
          <a:stretch>
            <a:fillRect/>
          </a:stretch>
        </p:blipFill>
        <p:spPr>
          <a:xfrm>
            <a:off x="5497830" y="5133340"/>
            <a:ext cx="1343025" cy="1224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 rot="19440000">
            <a:off x="6983095" y="3558540"/>
            <a:ext cx="920115" cy="845185"/>
            <a:chOff x="9387" y="6279"/>
            <a:chExt cx="2155" cy="2110"/>
          </a:xfrm>
        </p:grpSpPr>
        <p:pic>
          <p:nvPicPr>
            <p:cNvPr id="2" name="Picture 2" descr="Truyện thai giáo: Điều ốc sên mong muốn | Mamibabi | Thai giáo - Giáo dục  sớm - Ăn dặ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4760" y1="27733" x2="28115" y2="34933"/>
                          <a14:foregroundMark x1="40096" y1="24800" x2="40575" y2="35467"/>
                          <a14:backgroundMark x1="18530" y1="79733" x2="22524" y2="87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1" r="19392"/>
            <a:stretch>
              <a:fillRect/>
            </a:stretch>
          </p:blipFill>
          <p:spPr bwMode="auto">
            <a:xfrm flipH="1">
              <a:off x="9387" y="6279"/>
              <a:ext cx="2155" cy="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Ốc Sên Hình ảnh | Định dạng hình ảnh PNG 401692018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6279" y1="32791" x2="14186" y2="50581"/>
                          <a14:backgroundMark x1="16977" y1="26860" x2="14535" y2="31977"/>
                          <a14:backgroundMark x1="25349" y1="47442" x2="10116" y2="71163"/>
                          <a14:backgroundMark x1="26744" y1="48953" x2="25349" y2="80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29315" r="19935" b="29639"/>
            <a:stretch>
              <a:fillRect/>
            </a:stretch>
          </p:blipFill>
          <p:spPr bwMode="auto">
            <a:xfrm rot="20280000" flipH="1">
              <a:off x="9395" y="6802"/>
              <a:ext cx="1510" cy="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111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79" t="56484" r="51528" b="8711"/>
          <a:stretch>
            <a:fillRect/>
          </a:stretch>
        </p:blipFill>
        <p:spPr>
          <a:xfrm>
            <a:off x="6325870" y="5460365"/>
            <a:ext cx="1185545" cy="11817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552565" y="1607820"/>
            <a:ext cx="4180205" cy="35267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ion Carnival Circus Clip Art - Drawing Transparent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21" b="98457" l="10000" r="90000">
                        <a14:foregroundMark x1="46265" y1="7407" x2="47108" y2="9877"/>
                        <a14:foregroundMark x1="51084" y1="4321" x2="53012" y2="7562"/>
                        <a14:foregroundMark x1="38313" y1="17284" x2="39157" y2="18210"/>
                        <a14:foregroundMark x1="31807" y1="24691" x2="32892" y2="27778"/>
                        <a14:foregroundMark x1="25422" y1="32716" x2="26747" y2="36420"/>
                        <a14:foregroundMark x1="19398" y1="49383" x2="23012" y2="61728"/>
                        <a14:foregroundMark x1="17711" y1="49846" x2="26867" y2="52160"/>
                        <a14:foregroundMark x1="14699" y1="48148" x2="17952" y2="51235"/>
                        <a14:foregroundMark x1="26265" y1="51080" x2="50723" y2="51080"/>
                        <a14:foregroundMark x1="29277" y1="39352" x2="63133" y2="38580"/>
                        <a14:foregroundMark x1="21928" y1="43210" x2="78554" y2="44444"/>
                        <a14:foregroundMark x1="30241" y1="43056" x2="42892" y2="83642"/>
                        <a14:foregroundMark x1="23253" y1="50000" x2="27229" y2="81019"/>
                        <a14:foregroundMark x1="27229" y1="81019" x2="36988" y2="91821"/>
                        <a14:foregroundMark x1="36988" y1="91821" x2="57711" y2="93827"/>
                        <a14:foregroundMark x1="57711" y1="93827" x2="71687" y2="83333"/>
                        <a14:foregroundMark x1="74828" y1="68661" x2="75783" y2="64198"/>
                        <a14:foregroundMark x1="71687" y1="83333" x2="74742" y2="69063"/>
                        <a14:foregroundMark x1="75783" y1="64198" x2="73855" y2="43827"/>
                        <a14:foregroundMark x1="73855" y1="43827" x2="60241" y2="35185"/>
                        <a14:foregroundMark x1="60241" y1="35185" x2="39518" y2="41358"/>
                        <a14:foregroundMark x1="39518" y1="41358" x2="36867" y2="43673"/>
                        <a14:foregroundMark x1="26627" y1="43364" x2="21371" y2="62722"/>
                        <a14:foregroundMark x1="23526" y1="82498" x2="26024" y2="92284"/>
                        <a14:foregroundMark x1="26024" y1="92284" x2="44796" y2="97319"/>
                        <a14:foregroundMark x1="52975" y1="96867" x2="72014" y2="89184"/>
                        <a14:foregroundMark x1="77497" y1="68946" x2="75542" y2="55556"/>
                        <a14:foregroundMark x1="75542" y1="55556" x2="59036" y2="42747"/>
                        <a14:foregroundMark x1="59036" y1="42747" x2="33855" y2="43981"/>
                        <a14:foregroundMark x1="33855" y1="43981" x2="19518" y2="50772"/>
                        <a14:foregroundMark x1="26988" y1="50463" x2="27108" y2="73920"/>
                        <a14:foregroundMark x1="35181" y1="61265" x2="36386" y2="84259"/>
                        <a14:foregroundMark x1="43855" y1="53858" x2="46024" y2="61728"/>
                        <a14:foregroundMark x1="49639" y1="52160" x2="51566" y2="60648"/>
                        <a14:foregroundMark x1="55060" y1="54938" x2="58795" y2="63889"/>
                        <a14:foregroundMark x1="61446" y1="55556" x2="65783" y2="63580"/>
                        <a14:foregroundMark x1="63133" y1="61728" x2="65663" y2="70988"/>
                        <a14:foregroundMark x1="46627" y1="41049" x2="46265" y2="33179"/>
                        <a14:foregroundMark x1="53614" y1="39660" x2="53253" y2="30093"/>
                        <a14:foregroundMark x1="44940" y1="36574" x2="47831" y2="23611"/>
                        <a14:foregroundMark x1="54458" y1="29630" x2="51325" y2="20062"/>
                        <a14:foregroundMark x1="36867" y1="41667" x2="40964" y2="33796"/>
                        <a14:foregroundMark x1="45663" y1="40123" x2="46145" y2="50772"/>
                        <a14:foregroundMark x1="39518" y1="34414" x2="43133" y2="24228"/>
                        <a14:foregroundMark x1="59398" y1="14352" x2="60482" y2="17438"/>
                        <a14:foregroundMark x1="64940" y1="24537" x2="65663" y2="26852"/>
                        <a14:backgroundMark x1="77952" y1="72685" x2="77831" y2="77315"/>
                        <a14:backgroundMark x1="78072" y1="69599" x2="78072" y2="74074"/>
                        <a14:backgroundMark x1="77590" y1="76543" x2="74940" y2="90432"/>
                        <a14:backgroundMark x1="77831" y1="68981" x2="77711" y2="70833"/>
                        <a14:backgroundMark x1="20000" y1="64198" x2="20964" y2="82716"/>
                        <a14:backgroundMark x1="20602" y1="62963" x2="20964" y2="64815"/>
                        <a14:backgroundMark x1="43976" y1="98920" x2="51687" y2="99383"/>
                        <a14:backgroundMark x1="16988" y1="44290" x2="15181" y2="44290"/>
                        <a14:backgroundMark x1="14578" y1="46296" x2="1385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05" y="92075"/>
            <a:ext cx="1736725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/>
          <p:cNvPicPr/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8210" y="433070"/>
            <a:ext cx="95440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772" b="45608" l="3644" r="96978">
                        <a14:foregroundMark x1="83111" y1="22865" x2="84978" y2="26273"/>
                        <a14:foregroundMark x1="71911" y1="20772" x2="74222" y2="23399"/>
                        <a14:foregroundMark x1="86222" y1="23974" x2="89689" y2="26601"/>
                        <a14:foregroundMark x1="85689" y1="30665" x2="86933" y2="34606"/>
                        <a14:foregroundMark x1="86933" y1="34606" x2="79644" y2="37110"/>
                        <a14:foregroundMark x1="79644" y1="37110" x2="77689" y2="36987"/>
                        <a14:foregroundMark x1="85689" y1="29269" x2="87378" y2="30788"/>
                        <a14:foregroundMark x1="77422" y1="37274" x2="84089" y2="37562"/>
                        <a14:foregroundMark x1="84089" y1="37562" x2="89333" y2="37397"/>
                        <a14:foregroundMark x1="85867" y1="27299" x2="92978" y2="28941"/>
                        <a14:foregroundMark x1="92978" y1="28941" x2="98311" y2="35427"/>
                        <a14:foregroundMark x1="98311" y1="35427" x2="96978" y2="40846"/>
                        <a14:foregroundMark x1="96978" y1="40846" x2="81333" y2="44540"/>
                        <a14:foregroundMark x1="81333" y1="44540" x2="79529" y2="44212"/>
                        <a14:foregroundMark x1="69009" y1="41848" x2="67467" y2="40394"/>
                        <a14:foregroundMark x1="89422" y1="43637" x2="69067" y2="46675"/>
                        <a14:foregroundMark x1="69067" y1="46675" x2="36889" y2="47003"/>
                        <a14:foregroundMark x1="36889" y1="47003" x2="16889" y2="41995"/>
                        <a14:foregroundMark x1="16889" y1="41995" x2="14849" y2="41176"/>
                        <a14:foregroundMark x1="10946" y1="38982" x2="9244" y2="36248"/>
                        <a14:foregroundMark x1="9244" y1="36248" x2="9422" y2="28407"/>
                        <a14:foregroundMark x1="9422" y1="28407" x2="1956" y2="33128"/>
                        <a14:foregroundMark x1="1956" y1="33128" x2="2844" y2="38588"/>
                        <a14:foregroundMark x1="7491" y1="43317" x2="7644" y2="43473"/>
                        <a14:foregroundMark x1="2844" y1="38588" x2="5533" y2="41325"/>
                        <a14:foregroundMark x1="7644" y1="43473" x2="19378" y2="45608"/>
                        <a14:foregroundMark x1="19378" y1="45608" x2="39467" y2="44417"/>
                        <a14:foregroundMark x1="12089" y1="24754" x2="7022" y2="26765"/>
                        <a14:foregroundMark x1="7022" y1="26765" x2="2400" y2="32143"/>
                        <a14:foregroundMark x1="2400" y1="32143" x2="3644" y2="38670"/>
                        <a14:foregroundMark x1="9684" y1="42379" x2="11467" y2="43473"/>
                        <a14:foregroundMark x1="3644" y1="38670" x2="6968" y2="40711"/>
                        <a14:foregroundMark x1="11467" y1="43473" x2="16444" y2="44910"/>
                        <a14:foregroundMark x1="16533" y1="44910" x2="16533" y2="44910"/>
                        <a14:foregroundMark x1="42108" y1="22645" x2="50572" y2="22061"/>
                        <a14:foregroundMark x1="22561" y1="23995" x2="37562" y2="22959"/>
                        <a14:foregroundMark x1="9778" y1="24877" x2="15430" y2="24487"/>
                        <a14:foregroundMark x1="57262" y1="22028" x2="65797" y2="22136"/>
                        <a14:foregroundMark x1="69928" y1="22840" x2="74044" y2="24507"/>
                        <a14:foregroundMark x1="74044" y1="24507" x2="75022" y2="25616"/>
                        <a14:backgroundMark x1="46578" y1="19704" x2="53244" y2="19704"/>
                        <a14:backgroundMark x1="53244" y1="19704" x2="70667" y2="19499"/>
                        <a14:backgroundMark x1="68533" y1="21880" x2="70311" y2="22701"/>
                        <a14:backgroundMark x1="98400" y1="30213" x2="99911" y2="31117"/>
                        <a14:backgroundMark x1="98667" y1="31650" x2="99911" y2="32841"/>
                        <a14:backgroundMark x1="98311" y1="41872" x2="99822" y2="40846"/>
                        <a14:backgroundMark x1="2578" y1="25821" x2="1600" y2="27053"/>
                        <a14:backgroundMark x1="16267" y1="21921" x2="29422" y2="19951"/>
                        <a14:backgroundMark x1="25156" y1="21921" x2="31556" y2="20156"/>
                        <a14:backgroundMark x1="31556" y1="20156" x2="31644" y2="20156"/>
                        <a14:backgroundMark x1="28267" y1="21716" x2="37156" y2="20402"/>
                        <a14:backgroundMark x1="35467" y1="20731" x2="46133" y2="20320"/>
                        <a14:backgroundMark x1="66044" y1="22003" x2="69689" y2="22742"/>
                        <a14:backgroundMark x1="2844" y1="42241" x2="178" y2="39491"/>
                        <a14:backgroundMark x1="178" y1="39491" x2="178" y2="39491"/>
                        <a14:backgroundMark x1="18844" y1="20854" x2="12533" y2="41256"/>
                        <a14:backgroundMark x1="12533" y1="41256" x2="11822" y2="42200"/>
                        <a14:backgroundMark x1="58044" y1="20279" x2="267" y2="44992"/>
                        <a14:backgroundMark x1="39911" y1="20238" x2="39644" y2="29187"/>
                        <a14:backgroundMark x1="19022" y1="22373" x2="24533" y2="30131"/>
                        <a14:backgroundMark x1="64800" y1="30460" x2="78667" y2="36535"/>
                        <a14:backgroundMark x1="60889" y1="32430" x2="40711" y2="40722"/>
                        <a14:backgroundMark x1="37244" y1="38424" x2="43111" y2="45443"/>
                        <a14:backgroundMark x1="43111" y1="45443" x2="43111" y2="45443"/>
                        <a14:backgroundMark x1="49156" y1="44663" x2="80444" y2="43514"/>
                        <a14:backgroundMark x1="73867" y1="42036" x2="69333" y2="42857"/>
                      </a14:backgroundRemoval>
                    </a14:imgEffect>
                  </a14:imgLayer>
                </a14:imgProps>
              </a:ext>
            </a:extLst>
          </a:blip>
          <a:srcRect l="44714" t="33489" r="27440" b="57577"/>
          <a:stretch>
            <a:fillRect/>
          </a:stretch>
        </p:blipFill>
        <p:spPr>
          <a:xfrm>
            <a:off x="8024495" y="2676525"/>
            <a:ext cx="2607945" cy="20364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701020" y="1622425"/>
            <a:ext cx="0" cy="36601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3200" y="5217160"/>
            <a:ext cx="4147820" cy="15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uyện thai giáo: Điều ốc sên mong muốn | Mamibabi | Thai giáo - Giáo dục  sớm - Ăn dặ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760" y1="27733" x2="28115" y2="34933"/>
                        <a14:foregroundMark x1="40096" y1="24800" x2="40575" y2="35467"/>
                        <a14:backgroundMark x1="18530" y1="79733" x2="22524" y2="8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9392"/>
          <a:stretch>
            <a:fillRect/>
          </a:stretch>
        </p:blipFill>
        <p:spPr bwMode="auto">
          <a:xfrm flipH="1">
            <a:off x="7453630" y="4470400"/>
            <a:ext cx="892175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45395" l="10271" r="90030">
                        <a14:foregroundMark x1="86667" y1="31486" x2="85778" y2="34360"/>
                        <a14:foregroundMark x1="79822" y1="36658" x2="86044" y2="33662"/>
                        <a14:foregroundMark x1="88267" y1="37233" x2="84267" y2="35673"/>
                        <a14:foregroundMark x1="83644" y1="30952" x2="84889" y2="33621"/>
                        <a14:foregroundMark x1="85244" y1="29187" x2="86311" y2="32964"/>
                        <a14:foregroundMark x1="89778" y1="33949" x2="87378" y2="34031"/>
                        <a14:foregroundMark x1="87733" y1="32594" x2="87200" y2="33580"/>
                        <a14:foregroundMark x1="88800" y1="33169" x2="87467" y2="33580"/>
                        <a14:foregroundMark x1="77956" y1="37069" x2="80533" y2="36946"/>
                        <a14:foregroundMark x1="79644" y1="37438" x2="83467" y2="37397"/>
                        <a14:foregroundMark x1="85156" y1="37562" x2="89600" y2="37521"/>
                        <a14:foregroundMark x1="89600" y1="37521" x2="89600" y2="37521"/>
                        <a14:backgroundMark x1="60622" y1="23686" x2="66756" y2="45443"/>
                        <a14:backgroundMark x1="9422" y1="28366" x2="64267" y2="44048"/>
                      </a14:backgroundRemoval>
                    </a14:imgEffect>
                  </a14:imgLayer>
                </a14:imgProps>
              </a:ext>
            </a:extLst>
          </a:blip>
          <a:srcRect l="77504" t="28601" r="8616" b="61944"/>
          <a:stretch>
            <a:fillRect/>
          </a:stretch>
        </p:blipFill>
        <p:spPr>
          <a:xfrm>
            <a:off x="10997565" y="2215515"/>
            <a:ext cx="1077595" cy="158940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07410" y="289560"/>
            <a:ext cx="6480810" cy="1500505"/>
            <a:chOff x="-709" y="2719"/>
            <a:chExt cx="10206" cy="2363"/>
          </a:xfrm>
        </p:grpSpPr>
        <p:grpSp>
          <p:nvGrpSpPr>
            <p:cNvPr id="19" name="Group 18"/>
            <p:cNvGrpSpPr/>
            <p:nvPr/>
          </p:nvGrpSpPr>
          <p:grpSpPr>
            <a:xfrm>
              <a:off x="-35" y="2832"/>
              <a:ext cx="9532" cy="2250"/>
              <a:chOff x="-35" y="2832"/>
              <a:chExt cx="9532" cy="2250"/>
            </a:xfrm>
          </p:grpSpPr>
          <p:sp>
            <p:nvSpPr>
              <p:cNvPr id="14" name="Cloud 13"/>
              <p:cNvSpPr/>
              <p:nvPr/>
            </p:nvSpPr>
            <p:spPr>
              <a:xfrm>
                <a:off x="-35" y="2832"/>
                <a:ext cx="9532" cy="2251"/>
              </a:xfrm>
              <a:prstGeom prst="cloud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 Box 12"/>
              <p:cNvSpPr txBox="1"/>
              <p:nvPr/>
            </p:nvSpPr>
            <p:spPr>
              <a:xfrm>
                <a:off x="681" y="3270"/>
                <a:ext cx="8645" cy="1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269" b="73974" l="42133" r="71200">
                          <a14:foregroundMark x1="45778" y1="58251" x2="44356" y2="63177"/>
                          <a14:foregroundMark x1="46400" y1="59154" x2="46400" y2="59852"/>
                          <a14:foregroundMark x1="53600" y1="59565" x2="57333" y2="61289"/>
                          <a14:foregroundMark x1="45244" y1="57718" x2="48978" y2="63711"/>
                          <a14:foregroundMark x1="43733" y1="58498" x2="42311" y2="62521"/>
                          <a14:foregroundMark x1="53333" y1="59442" x2="57333" y2="60099"/>
                          <a14:foregroundMark x1="59644" y1="64122" x2="62489" y2="65435"/>
                          <a14:foregroundMark x1="58756" y1="63424" x2="60178" y2="66379"/>
                          <a14:foregroundMark x1="59911" y1="66502" x2="59911" y2="66502"/>
                          <a14:foregroundMark x1="58756" y1="62644" x2="61333" y2="65558"/>
                          <a14:foregroundMark x1="61333" y1="65722" x2="61333" y2="65722"/>
                          <a14:foregroundMark x1="65422" y1="64245" x2="58756" y2="67816"/>
                          <a14:foregroundMark x1="59911" y1="64368" x2="60178" y2="66256"/>
                          <a14:foregroundMark x1="60178" y1="66256" x2="60178" y2="66256"/>
                          <a14:foregroundMark x1="59911" y1="64491" x2="66311" y2="62233"/>
                          <a14:foregroundMark x1="62844" y1="63300" x2="64800" y2="60755"/>
                          <a14:foregroundMark x1="65422" y1="63424" x2="68889" y2="61166"/>
                          <a14:foregroundMark x1="64800" y1="61166" x2="67733" y2="61043"/>
                          <a14:foregroundMark x1="60800" y1="62110" x2="67467" y2="61166"/>
                          <a14:foregroundMark x1="62222" y1="61700" x2="68267" y2="61043"/>
                          <a14:foregroundMark x1="63378" y1="61043" x2="68000" y2="61043"/>
                          <a14:foregroundMark x1="63878" y1="60386" x2="67111" y2="60099"/>
                          <a14:foregroundMark x1="62489" y1="60509" x2="63009" y2="60463"/>
                          <a14:foregroundMark x1="64533" y1="61166" x2="67733" y2="59975"/>
                          <a14:foregroundMark x1="68000" y1="61453" x2="67467" y2="65312"/>
                          <a14:foregroundMark x1="66578" y1="60920" x2="65689" y2="65189"/>
                          <a14:foregroundMark x1="66311" y1="60920" x2="67733" y2="66379"/>
                          <a14:foregroundMark x1="67467" y1="61700" x2="69156" y2="65435"/>
                          <a14:foregroundMark x1="68000" y1="61823" x2="67733" y2="65722"/>
                          <a14:foregroundMark x1="66578" y1="60386" x2="67111" y2="64491"/>
                          <a14:foregroundMark x1="68622" y1="62890" x2="69778" y2="61289"/>
                          <a14:foregroundMark x1="67111" y1="62890" x2="71200" y2="63177"/>
                          <a14:foregroundMark x1="64800" y1="66379" x2="67733" y2="69048"/>
                          <a14:foregroundMark x1="65422" y1="66913" x2="63378" y2="69048"/>
                          <a14:foregroundMark x1="52444" y1="69704" x2="46667" y2="73974"/>
                          <a14:backgroundMark x1="61956" y1="57307" x2="65156" y2="60099"/>
                        </a14:backgroundRemoval>
                      </a14:imgEffect>
                    </a14:imgLayer>
                  </a14:imgProps>
                </a:ext>
              </a:extLst>
            </a:blip>
            <a:srcRect l="40834" t="52133" r="26559" b="25676"/>
            <a:stretch>
              <a:fillRect/>
            </a:stretch>
          </p:blipFill>
          <p:spPr>
            <a:xfrm flipH="1">
              <a:off x="-709" y="2719"/>
              <a:ext cx="1313" cy="1936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10589895" y="151892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88430" y="507111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564495" y="513334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232410" y="1906905"/>
            <a:ext cx="9288145" cy="311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DFFA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4" name="Google Shape;146;p7"/>
          <p:cNvPicPr preferRelativeResize="0"/>
          <p:nvPr/>
        </p:nvPicPr>
        <p:blipFill rotWithShape="1">
          <a:blip r:embed="rId19"/>
          <a:srcRect/>
          <a:stretch>
            <a:fillRect/>
          </a:stretch>
        </p:blipFill>
        <p:spPr>
          <a:xfrm flipH="1">
            <a:off x="-118745" y="-85090"/>
            <a:ext cx="1663065" cy="1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683250"/>
            <a:ext cx="12191365" cy="1184910"/>
            <a:chOff x="0" y="8934"/>
            <a:chExt cx="19199" cy="1866"/>
          </a:xfrm>
        </p:grpSpPr>
        <p:pic>
          <p:nvPicPr>
            <p:cNvPr id="326" name="图片 3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" y="9199"/>
              <a:ext cx="13045" cy="1601"/>
            </a:xfrm>
            <a:prstGeom prst="rect">
              <a:avLst/>
            </a:prstGeom>
          </p:spPr>
        </p:pic>
        <p:pic>
          <p:nvPicPr>
            <p:cNvPr id="328" name="图片 3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34"/>
              <a:ext cx="12464" cy="1866"/>
            </a:xfrm>
            <a:prstGeom prst="rect">
              <a:avLst/>
            </a:prstGeom>
          </p:spPr>
        </p:pic>
      </p:grpSp>
      <p:pic>
        <p:nvPicPr>
          <p:cNvPr id="113" name="Picture 112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637" t="56983" r="8571" b="6883"/>
          <a:stretch>
            <a:fillRect/>
          </a:stretch>
        </p:blipFill>
        <p:spPr>
          <a:xfrm>
            <a:off x="5497830" y="5133340"/>
            <a:ext cx="1343025" cy="1224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 rot="19440000">
            <a:off x="6983095" y="3558540"/>
            <a:ext cx="920115" cy="845185"/>
            <a:chOff x="9387" y="6279"/>
            <a:chExt cx="2155" cy="2110"/>
          </a:xfrm>
        </p:grpSpPr>
        <p:pic>
          <p:nvPicPr>
            <p:cNvPr id="2" name="Picture 2" descr="Truyện thai giáo: Điều ốc sên mong muốn | Mamibabi | Thai giáo - Giáo dục  sớm - Ăn dặ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4760" y1="27733" x2="28115" y2="34933"/>
                          <a14:foregroundMark x1="40096" y1="24800" x2="40575" y2="35467"/>
                          <a14:backgroundMark x1="18530" y1="79733" x2="22524" y2="87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1" r="19392"/>
            <a:stretch>
              <a:fillRect/>
            </a:stretch>
          </p:blipFill>
          <p:spPr bwMode="auto">
            <a:xfrm flipH="1">
              <a:off x="9387" y="6279"/>
              <a:ext cx="2155" cy="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Ốc Sên Hình ảnh | Định dạng hình ảnh PNG 401692018| vn.lovepik.co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26279" y1="32791" x2="14186" y2="50581"/>
                          <a14:backgroundMark x1="16977" y1="26860" x2="14535" y2="31977"/>
                          <a14:backgroundMark x1="25349" y1="47442" x2="10116" y2="71163"/>
                          <a14:backgroundMark x1="26744" y1="48953" x2="25349" y2="80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29315" r="19935" b="29639"/>
            <a:stretch>
              <a:fillRect/>
            </a:stretch>
          </p:blipFill>
          <p:spPr bwMode="auto">
            <a:xfrm rot="20280000" flipH="1">
              <a:off x="9395" y="6802"/>
              <a:ext cx="1510" cy="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111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79" t="56484" r="51528" b="8711"/>
          <a:stretch>
            <a:fillRect/>
          </a:stretch>
        </p:blipFill>
        <p:spPr>
          <a:xfrm>
            <a:off x="6325870" y="5460365"/>
            <a:ext cx="1185545" cy="11817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565900" y="2102485"/>
            <a:ext cx="4152900" cy="30251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ion Carnival Circus Clip Art - Drawing Transparent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21" b="98457" l="10000" r="90000">
                        <a14:foregroundMark x1="46265" y1="7407" x2="47108" y2="9877"/>
                        <a14:foregroundMark x1="51084" y1="4321" x2="53012" y2="7562"/>
                        <a14:foregroundMark x1="38313" y1="17284" x2="39157" y2="18210"/>
                        <a14:foregroundMark x1="31807" y1="24691" x2="32892" y2="27778"/>
                        <a14:foregroundMark x1="25422" y1="32716" x2="26747" y2="36420"/>
                        <a14:foregroundMark x1="19398" y1="49383" x2="23012" y2="61728"/>
                        <a14:foregroundMark x1="17711" y1="49846" x2="26867" y2="52160"/>
                        <a14:foregroundMark x1="14699" y1="48148" x2="17952" y2="51235"/>
                        <a14:foregroundMark x1="26265" y1="51080" x2="50723" y2="51080"/>
                        <a14:foregroundMark x1="29277" y1="39352" x2="63133" y2="38580"/>
                        <a14:foregroundMark x1="21928" y1="43210" x2="78554" y2="44444"/>
                        <a14:foregroundMark x1="30241" y1="43056" x2="42892" y2="83642"/>
                        <a14:foregroundMark x1="23253" y1="50000" x2="27229" y2="81019"/>
                        <a14:foregroundMark x1="27229" y1="81019" x2="36988" y2="91821"/>
                        <a14:foregroundMark x1="36988" y1="91821" x2="57711" y2="93827"/>
                        <a14:foregroundMark x1="57711" y1="93827" x2="71687" y2="83333"/>
                        <a14:foregroundMark x1="74828" y1="68661" x2="75783" y2="64198"/>
                        <a14:foregroundMark x1="71687" y1="83333" x2="74742" y2="69063"/>
                        <a14:foregroundMark x1="75783" y1="64198" x2="73855" y2="43827"/>
                        <a14:foregroundMark x1="73855" y1="43827" x2="60241" y2="35185"/>
                        <a14:foregroundMark x1="60241" y1="35185" x2="39518" y2="41358"/>
                        <a14:foregroundMark x1="39518" y1="41358" x2="36867" y2="43673"/>
                        <a14:foregroundMark x1="26627" y1="43364" x2="21371" y2="62722"/>
                        <a14:foregroundMark x1="23526" y1="82498" x2="26024" y2="92284"/>
                        <a14:foregroundMark x1="26024" y1="92284" x2="44796" y2="97319"/>
                        <a14:foregroundMark x1="52975" y1="96867" x2="72014" y2="89184"/>
                        <a14:foregroundMark x1="77497" y1="68946" x2="75542" y2="55556"/>
                        <a14:foregroundMark x1="75542" y1="55556" x2="59036" y2="42747"/>
                        <a14:foregroundMark x1="59036" y1="42747" x2="33855" y2="43981"/>
                        <a14:foregroundMark x1="33855" y1="43981" x2="19518" y2="50772"/>
                        <a14:foregroundMark x1="26988" y1="50463" x2="27108" y2="73920"/>
                        <a14:foregroundMark x1="35181" y1="61265" x2="36386" y2="84259"/>
                        <a14:foregroundMark x1="43855" y1="53858" x2="46024" y2="61728"/>
                        <a14:foregroundMark x1="49639" y1="52160" x2="51566" y2="60648"/>
                        <a14:foregroundMark x1="55060" y1="54938" x2="58795" y2="63889"/>
                        <a14:foregroundMark x1="61446" y1="55556" x2="65783" y2="63580"/>
                        <a14:foregroundMark x1="63133" y1="61728" x2="65663" y2="70988"/>
                        <a14:foregroundMark x1="46627" y1="41049" x2="46265" y2="33179"/>
                        <a14:foregroundMark x1="53614" y1="39660" x2="53253" y2="30093"/>
                        <a14:foregroundMark x1="44940" y1="36574" x2="47831" y2="23611"/>
                        <a14:foregroundMark x1="54458" y1="29630" x2="51325" y2="20062"/>
                        <a14:foregroundMark x1="36867" y1="41667" x2="40964" y2="33796"/>
                        <a14:foregroundMark x1="45663" y1="40123" x2="46145" y2="50772"/>
                        <a14:foregroundMark x1="39518" y1="34414" x2="43133" y2="24228"/>
                        <a14:foregroundMark x1="59398" y1="14352" x2="60482" y2="17438"/>
                        <a14:foregroundMark x1="64940" y1="24537" x2="65663" y2="26852"/>
                        <a14:backgroundMark x1="77952" y1="72685" x2="77831" y2="77315"/>
                        <a14:backgroundMark x1="78072" y1="69599" x2="78072" y2="74074"/>
                        <a14:backgroundMark x1="77590" y1="76543" x2="74940" y2="90432"/>
                        <a14:backgroundMark x1="77831" y1="68981" x2="77711" y2="70833"/>
                        <a14:backgroundMark x1="20000" y1="64198" x2="20964" y2="82716"/>
                        <a14:backgroundMark x1="20602" y1="62963" x2="20964" y2="64815"/>
                        <a14:backgroundMark x1="43976" y1="98920" x2="51687" y2="99383"/>
                        <a14:backgroundMark x1="16988" y1="44290" x2="15181" y2="44290"/>
                        <a14:backgroundMark x1="14578" y1="46296" x2="1385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05" y="488315"/>
            <a:ext cx="1736725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/>
          <p:cNvPicPr/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8210" y="433070"/>
            <a:ext cx="95440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72" b="45608" l="3644" r="96978">
                        <a14:foregroundMark x1="83111" y1="22865" x2="84978" y2="26273"/>
                        <a14:foregroundMark x1="71911" y1="20772" x2="74222" y2="23399"/>
                        <a14:foregroundMark x1="86222" y1="23974" x2="89689" y2="26601"/>
                        <a14:foregroundMark x1="85689" y1="30665" x2="86933" y2="34606"/>
                        <a14:foregroundMark x1="86933" y1="34606" x2="79644" y2="37110"/>
                        <a14:foregroundMark x1="79644" y1="37110" x2="77689" y2="36987"/>
                        <a14:foregroundMark x1="85689" y1="29269" x2="87378" y2="30788"/>
                        <a14:foregroundMark x1="77422" y1="37274" x2="84089" y2="37562"/>
                        <a14:foregroundMark x1="84089" y1="37562" x2="89333" y2="37397"/>
                        <a14:foregroundMark x1="85867" y1="27299" x2="92978" y2="28941"/>
                        <a14:foregroundMark x1="92978" y1="28941" x2="98311" y2="35427"/>
                        <a14:foregroundMark x1="98311" y1="35427" x2="96978" y2="40846"/>
                        <a14:foregroundMark x1="96978" y1="40846" x2="81333" y2="44540"/>
                        <a14:foregroundMark x1="81333" y1="44540" x2="79529" y2="44212"/>
                        <a14:foregroundMark x1="69009" y1="41848" x2="67467" y2="40394"/>
                        <a14:foregroundMark x1="89422" y1="43637" x2="69067" y2="46675"/>
                        <a14:foregroundMark x1="69067" y1="46675" x2="36889" y2="47003"/>
                        <a14:foregroundMark x1="36889" y1="47003" x2="16889" y2="41995"/>
                        <a14:foregroundMark x1="16889" y1="41995" x2="14849" y2="41176"/>
                        <a14:foregroundMark x1="10946" y1="38982" x2="9244" y2="36248"/>
                        <a14:foregroundMark x1="9244" y1="36248" x2="9422" y2="28407"/>
                        <a14:foregroundMark x1="9422" y1="28407" x2="1956" y2="33128"/>
                        <a14:foregroundMark x1="1956" y1="33128" x2="2844" y2="38588"/>
                        <a14:foregroundMark x1="7491" y1="43317" x2="7644" y2="43473"/>
                        <a14:foregroundMark x1="2844" y1="38588" x2="5533" y2="41325"/>
                        <a14:foregroundMark x1="7644" y1="43473" x2="19378" y2="45608"/>
                        <a14:foregroundMark x1="19378" y1="45608" x2="39467" y2="44417"/>
                        <a14:foregroundMark x1="12089" y1="24754" x2="7022" y2="26765"/>
                        <a14:foregroundMark x1="7022" y1="26765" x2="2400" y2="32143"/>
                        <a14:foregroundMark x1="2400" y1="32143" x2="3644" y2="38670"/>
                        <a14:foregroundMark x1="9684" y1="42379" x2="11467" y2="43473"/>
                        <a14:foregroundMark x1="3644" y1="38670" x2="6968" y2="40711"/>
                        <a14:foregroundMark x1="11467" y1="43473" x2="16444" y2="44910"/>
                        <a14:foregroundMark x1="16533" y1="44910" x2="16533" y2="44910"/>
                        <a14:foregroundMark x1="42108" y1="22645" x2="50572" y2="22061"/>
                        <a14:foregroundMark x1="22561" y1="23995" x2="37562" y2="22959"/>
                        <a14:foregroundMark x1="9778" y1="24877" x2="15430" y2="24487"/>
                        <a14:foregroundMark x1="57262" y1="22028" x2="65797" y2="22136"/>
                        <a14:foregroundMark x1="69928" y1="22840" x2="74044" y2="24507"/>
                        <a14:foregroundMark x1="74044" y1="24507" x2="75022" y2="25616"/>
                        <a14:backgroundMark x1="46578" y1="19704" x2="53244" y2="19704"/>
                        <a14:backgroundMark x1="53244" y1="19704" x2="70667" y2="19499"/>
                        <a14:backgroundMark x1="68533" y1="21880" x2="70311" y2="22701"/>
                        <a14:backgroundMark x1="98400" y1="30213" x2="99911" y2="31117"/>
                        <a14:backgroundMark x1="98667" y1="31650" x2="99911" y2="32841"/>
                        <a14:backgroundMark x1="98311" y1="41872" x2="99822" y2="40846"/>
                        <a14:backgroundMark x1="2578" y1="25821" x2="1600" y2="27053"/>
                        <a14:backgroundMark x1="16267" y1="21921" x2="29422" y2="19951"/>
                        <a14:backgroundMark x1="25156" y1="21921" x2="31556" y2="20156"/>
                        <a14:backgroundMark x1="31556" y1="20156" x2="31644" y2="20156"/>
                        <a14:backgroundMark x1="28267" y1="21716" x2="37156" y2="20402"/>
                        <a14:backgroundMark x1="35467" y1="20731" x2="46133" y2="20320"/>
                        <a14:backgroundMark x1="66044" y1="22003" x2="69689" y2="22742"/>
                        <a14:backgroundMark x1="2844" y1="42241" x2="178" y2="39491"/>
                        <a14:backgroundMark x1="178" y1="39491" x2="178" y2="39491"/>
                        <a14:backgroundMark x1="18844" y1="20854" x2="12533" y2="41256"/>
                        <a14:backgroundMark x1="12533" y1="41256" x2="11822" y2="42200"/>
                        <a14:backgroundMark x1="58044" y1="20279" x2="267" y2="44992"/>
                        <a14:backgroundMark x1="39911" y1="20238" x2="39644" y2="29187"/>
                        <a14:backgroundMark x1="19022" y1="22373" x2="24533" y2="30131"/>
                        <a14:backgroundMark x1="64800" y1="30460" x2="78667" y2="36535"/>
                        <a14:backgroundMark x1="60889" y1="32430" x2="40711" y2="40722"/>
                        <a14:backgroundMark x1="37244" y1="38424" x2="43111" y2="45443"/>
                        <a14:backgroundMark x1="43111" y1="45443" x2="43111" y2="45443"/>
                        <a14:backgroundMark x1="49156" y1="44663" x2="80444" y2="43514"/>
                        <a14:backgroundMark x1="73867" y1="42036" x2="69333" y2="42857"/>
                      </a14:backgroundRemoval>
                    </a14:imgEffect>
                  </a14:imgLayer>
                </a14:imgProps>
              </a:ext>
            </a:extLst>
          </a:blip>
          <a:srcRect l="44714" t="33489" r="27440" b="57577"/>
          <a:stretch>
            <a:fillRect/>
          </a:stretch>
        </p:blipFill>
        <p:spPr>
          <a:xfrm>
            <a:off x="8404860" y="3500120"/>
            <a:ext cx="1906905" cy="14890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701020" y="2105025"/>
            <a:ext cx="17780" cy="31775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3200" y="5217160"/>
            <a:ext cx="4147820" cy="15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uyện thai giáo: Điều ốc sên mong muốn | Mamibabi | Thai giáo - Giáo dục  sớm - Ăn dặ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4760" y1="27733" x2="28115" y2="34933"/>
                        <a14:foregroundMark x1="40096" y1="24800" x2="40575" y2="35467"/>
                        <a14:backgroundMark x1="18530" y1="79733" x2="22524" y2="8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9392"/>
          <a:stretch>
            <a:fillRect/>
          </a:stretch>
        </p:blipFill>
        <p:spPr bwMode="auto">
          <a:xfrm flipH="1">
            <a:off x="7453630" y="4470400"/>
            <a:ext cx="892175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582" b="45395" l="10271" r="90030">
                        <a14:foregroundMark x1="86667" y1="31486" x2="85778" y2="34360"/>
                        <a14:foregroundMark x1="79822" y1="36658" x2="86044" y2="33662"/>
                        <a14:foregroundMark x1="88267" y1="37233" x2="84267" y2="35673"/>
                        <a14:foregroundMark x1="83644" y1="30952" x2="84889" y2="33621"/>
                        <a14:foregroundMark x1="85244" y1="29187" x2="86311" y2="32964"/>
                        <a14:foregroundMark x1="89778" y1="33949" x2="87378" y2="34031"/>
                        <a14:foregroundMark x1="87733" y1="32594" x2="87200" y2="33580"/>
                        <a14:foregroundMark x1="88800" y1="33169" x2="87467" y2="33580"/>
                        <a14:foregroundMark x1="77956" y1="37069" x2="80533" y2="36946"/>
                        <a14:foregroundMark x1="79644" y1="37438" x2="83467" y2="37397"/>
                        <a14:foregroundMark x1="85156" y1="37562" x2="89600" y2="37521"/>
                        <a14:foregroundMark x1="89600" y1="37521" x2="89600" y2="37521"/>
                        <a14:backgroundMark x1="60622" y1="23686" x2="66756" y2="45443"/>
                        <a14:backgroundMark x1="9422" y1="28366" x2="64267" y2="44048"/>
                      </a14:backgroundRemoval>
                    </a14:imgEffect>
                  </a14:imgLayer>
                </a14:imgProps>
              </a:ext>
            </a:extLst>
          </a:blip>
          <a:srcRect l="77504" t="28601" r="8616" b="61944"/>
          <a:stretch>
            <a:fillRect/>
          </a:stretch>
        </p:blipFill>
        <p:spPr>
          <a:xfrm>
            <a:off x="10997565" y="2215515"/>
            <a:ext cx="1077595" cy="158940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07410" y="289560"/>
            <a:ext cx="6480810" cy="1500505"/>
            <a:chOff x="-709" y="2719"/>
            <a:chExt cx="10206" cy="2363"/>
          </a:xfrm>
        </p:grpSpPr>
        <p:grpSp>
          <p:nvGrpSpPr>
            <p:cNvPr id="19" name="Group 18"/>
            <p:cNvGrpSpPr/>
            <p:nvPr/>
          </p:nvGrpSpPr>
          <p:grpSpPr>
            <a:xfrm>
              <a:off x="-35" y="2832"/>
              <a:ext cx="9532" cy="2250"/>
              <a:chOff x="-35" y="2832"/>
              <a:chExt cx="9532" cy="2250"/>
            </a:xfrm>
          </p:grpSpPr>
          <p:sp>
            <p:nvSpPr>
              <p:cNvPr id="14" name="Cloud 13"/>
              <p:cNvSpPr/>
              <p:nvPr/>
            </p:nvSpPr>
            <p:spPr>
              <a:xfrm>
                <a:off x="-35" y="2832"/>
                <a:ext cx="9532" cy="2251"/>
              </a:xfrm>
              <a:prstGeom prst="cloud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 Box 12"/>
              <p:cNvSpPr txBox="1"/>
              <p:nvPr/>
            </p:nvSpPr>
            <p:spPr>
              <a:xfrm>
                <a:off x="681" y="3270"/>
                <a:ext cx="8645" cy="1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269" b="73974" l="42133" r="71200">
                          <a14:foregroundMark x1="45778" y1="58251" x2="44356" y2="63177"/>
                          <a14:foregroundMark x1="46400" y1="59154" x2="46400" y2="59852"/>
                          <a14:foregroundMark x1="53600" y1="59565" x2="57333" y2="61289"/>
                          <a14:foregroundMark x1="45244" y1="57718" x2="48978" y2="63711"/>
                          <a14:foregroundMark x1="43733" y1="58498" x2="42311" y2="62521"/>
                          <a14:foregroundMark x1="53333" y1="59442" x2="57333" y2="60099"/>
                          <a14:foregroundMark x1="59644" y1="64122" x2="62489" y2="65435"/>
                          <a14:foregroundMark x1="58756" y1="63424" x2="60178" y2="66379"/>
                          <a14:foregroundMark x1="59911" y1="66502" x2="59911" y2="66502"/>
                          <a14:foregroundMark x1="58756" y1="62644" x2="61333" y2="65558"/>
                          <a14:foregroundMark x1="61333" y1="65722" x2="61333" y2="65722"/>
                          <a14:foregroundMark x1="65422" y1="64245" x2="58756" y2="67816"/>
                          <a14:foregroundMark x1="59911" y1="64368" x2="60178" y2="66256"/>
                          <a14:foregroundMark x1="60178" y1="66256" x2="60178" y2="66256"/>
                          <a14:foregroundMark x1="59911" y1="64491" x2="66311" y2="62233"/>
                          <a14:foregroundMark x1="62844" y1="63300" x2="64800" y2="60755"/>
                          <a14:foregroundMark x1="65422" y1="63424" x2="68889" y2="61166"/>
                          <a14:foregroundMark x1="64800" y1="61166" x2="67733" y2="61043"/>
                          <a14:foregroundMark x1="60800" y1="62110" x2="67467" y2="61166"/>
                          <a14:foregroundMark x1="62222" y1="61700" x2="68267" y2="61043"/>
                          <a14:foregroundMark x1="63378" y1="61043" x2="68000" y2="61043"/>
                          <a14:foregroundMark x1="63878" y1="60386" x2="67111" y2="60099"/>
                          <a14:foregroundMark x1="62489" y1="60509" x2="63009" y2="60463"/>
                          <a14:foregroundMark x1="64533" y1="61166" x2="67733" y2="59975"/>
                          <a14:foregroundMark x1="68000" y1="61453" x2="67467" y2="65312"/>
                          <a14:foregroundMark x1="66578" y1="60920" x2="65689" y2="65189"/>
                          <a14:foregroundMark x1="66311" y1="60920" x2="67733" y2="66379"/>
                          <a14:foregroundMark x1="67467" y1="61700" x2="69156" y2="65435"/>
                          <a14:foregroundMark x1="68000" y1="61823" x2="67733" y2="65722"/>
                          <a14:foregroundMark x1="66578" y1="60386" x2="67111" y2="64491"/>
                          <a14:foregroundMark x1="68622" y1="62890" x2="69778" y2="61289"/>
                          <a14:foregroundMark x1="67111" y1="62890" x2="71200" y2="63177"/>
                          <a14:foregroundMark x1="64800" y1="66379" x2="67733" y2="69048"/>
                          <a14:foregroundMark x1="65422" y1="66913" x2="63378" y2="69048"/>
                          <a14:foregroundMark x1="52444" y1="69704" x2="46667" y2="73974"/>
                          <a14:backgroundMark x1="61956" y1="57307" x2="65156" y2="60099"/>
                        </a14:backgroundRemoval>
                      </a14:imgEffect>
                    </a14:imgLayer>
                  </a14:imgProps>
                </a:ext>
              </a:extLst>
            </a:blip>
            <a:srcRect l="40834" t="52133" r="26559" b="25676"/>
            <a:stretch>
              <a:fillRect/>
            </a:stretch>
          </p:blipFill>
          <p:spPr>
            <a:xfrm flipH="1">
              <a:off x="-709" y="2719"/>
              <a:ext cx="1313" cy="1936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10564495" y="200406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88430" y="507111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564495" y="513334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370840" y="1894205"/>
            <a:ext cx="9615805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8cm + 6cm = 14cm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DFFA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DFFAF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18"/>
          <a:srcRect l="1627" t="41156" r="1650" b="41143"/>
          <a:stretch>
            <a:fillRect/>
          </a:stretch>
        </p:blipFill>
        <p:spPr>
          <a:xfrm rot="19440000">
            <a:off x="6119495" y="2957195"/>
            <a:ext cx="7404735" cy="1146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/>
          <p:nvPr/>
        </p:nvPicPr>
        <p:blipFill>
          <a:blip r:embed="rId18"/>
          <a:srcRect l="1627" t="41156" r="1650" b="41143"/>
          <a:stretch>
            <a:fillRect/>
          </a:stretch>
        </p:blipFill>
        <p:spPr>
          <a:xfrm>
            <a:off x="6488430" y="6944995"/>
            <a:ext cx="7404735" cy="1146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18"/>
          <a:srcRect l="1627" t="41156" r="1650" b="41143"/>
          <a:stretch>
            <a:fillRect/>
          </a:stretch>
        </p:blipFill>
        <p:spPr>
          <a:xfrm rot="16200000">
            <a:off x="9385300" y="1068705"/>
            <a:ext cx="7404735" cy="1146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610" y="193040"/>
            <a:ext cx="1489710" cy="1024890"/>
          </a:xfrm>
          <a:prstGeom prst="rect">
            <a:avLst/>
          </a:prstGeom>
        </p:spPr>
      </p:pic>
      <p:pic>
        <p:nvPicPr>
          <p:cNvPr id="32" name="Google Shape;146;p7"/>
          <p:cNvPicPr preferRelativeResize="0"/>
          <p:nvPr/>
        </p:nvPicPr>
        <p:blipFill rotWithShape="1">
          <a:blip r:embed="rId21"/>
          <a:srcRect/>
          <a:stretch>
            <a:fillRect/>
          </a:stretch>
        </p:blipFill>
        <p:spPr>
          <a:xfrm flipH="1">
            <a:off x="-118745" y="-85090"/>
            <a:ext cx="1663065" cy="1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85417 -0.240093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4167 -0.00222222 L -0.145 -0.00768519 " pathEditMode="relative" rAng="0" ptsTypes="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673090"/>
            <a:ext cx="12191365" cy="1184910"/>
            <a:chOff x="0" y="8934"/>
            <a:chExt cx="19199" cy="1866"/>
          </a:xfrm>
        </p:grpSpPr>
        <p:pic>
          <p:nvPicPr>
            <p:cNvPr id="326" name="图片 3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" y="9199"/>
              <a:ext cx="13045" cy="1601"/>
            </a:xfrm>
            <a:prstGeom prst="rect">
              <a:avLst/>
            </a:prstGeom>
          </p:spPr>
        </p:pic>
        <p:pic>
          <p:nvPicPr>
            <p:cNvPr id="328" name="图片 3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34"/>
              <a:ext cx="12464" cy="1866"/>
            </a:xfrm>
            <a:prstGeom prst="rect">
              <a:avLst/>
            </a:prstGeom>
          </p:spPr>
        </p:pic>
      </p:grpSp>
      <p:pic>
        <p:nvPicPr>
          <p:cNvPr id="113" name="Picture 112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637" t="56983" r="8571" b="6883"/>
          <a:stretch>
            <a:fillRect/>
          </a:stretch>
        </p:blipFill>
        <p:spPr>
          <a:xfrm>
            <a:off x="5497830" y="5133340"/>
            <a:ext cx="1343025" cy="1224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 rot="19440000">
            <a:off x="6983095" y="3558540"/>
            <a:ext cx="920115" cy="845185"/>
            <a:chOff x="9387" y="6279"/>
            <a:chExt cx="2155" cy="2110"/>
          </a:xfrm>
        </p:grpSpPr>
        <p:pic>
          <p:nvPicPr>
            <p:cNvPr id="2" name="Picture 2" descr="Truyện thai giáo: Điều ốc sên mong muốn | Mamibabi | Thai giáo - Giáo dục  sớm - Ăn dặ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4760" y1="27733" x2="28115" y2="34933"/>
                          <a14:foregroundMark x1="40096" y1="24800" x2="40575" y2="35467"/>
                          <a14:backgroundMark x1="18530" y1="79733" x2="22524" y2="87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1" r="19392"/>
            <a:stretch>
              <a:fillRect/>
            </a:stretch>
          </p:blipFill>
          <p:spPr bwMode="auto">
            <a:xfrm flipH="1">
              <a:off x="9387" y="6279"/>
              <a:ext cx="2155" cy="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Ốc Sên Hình ảnh | Định dạng hình ảnh PNG 401692018| vn.lovepik.co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26279" y1="32791" x2="14186" y2="50581"/>
                          <a14:backgroundMark x1="16977" y1="26860" x2="14535" y2="31977"/>
                          <a14:backgroundMark x1="25349" y1="47442" x2="10116" y2="71163"/>
                          <a14:backgroundMark x1="26744" y1="48953" x2="25349" y2="80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29315" r="19935" b="29639"/>
            <a:stretch>
              <a:fillRect/>
            </a:stretch>
          </p:blipFill>
          <p:spPr bwMode="auto">
            <a:xfrm rot="20280000" flipH="1">
              <a:off x="9395" y="6802"/>
              <a:ext cx="1510" cy="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111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79" t="56484" r="51528" b="8711"/>
          <a:stretch>
            <a:fillRect/>
          </a:stretch>
        </p:blipFill>
        <p:spPr>
          <a:xfrm>
            <a:off x="6325870" y="5460365"/>
            <a:ext cx="1185545" cy="11817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552565" y="1607820"/>
            <a:ext cx="4180205" cy="35267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ion Carnival Circus Clip Art - Drawing Transparent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21" b="98457" l="10000" r="90000">
                        <a14:foregroundMark x1="46265" y1="7407" x2="47108" y2="9877"/>
                        <a14:foregroundMark x1="51084" y1="4321" x2="53012" y2="7562"/>
                        <a14:foregroundMark x1="38313" y1="17284" x2="39157" y2="18210"/>
                        <a14:foregroundMark x1="31807" y1="24691" x2="32892" y2="27778"/>
                        <a14:foregroundMark x1="25422" y1="32716" x2="26747" y2="36420"/>
                        <a14:foregroundMark x1="19398" y1="49383" x2="23012" y2="61728"/>
                        <a14:foregroundMark x1="17711" y1="49846" x2="26867" y2="52160"/>
                        <a14:foregroundMark x1="14699" y1="48148" x2="17952" y2="51235"/>
                        <a14:foregroundMark x1="26265" y1="51080" x2="50723" y2="51080"/>
                        <a14:foregroundMark x1="29277" y1="39352" x2="63133" y2="38580"/>
                        <a14:foregroundMark x1="21928" y1="43210" x2="78554" y2="44444"/>
                        <a14:foregroundMark x1="30241" y1="43056" x2="42892" y2="83642"/>
                        <a14:foregroundMark x1="23253" y1="50000" x2="27229" y2="81019"/>
                        <a14:foregroundMark x1="27229" y1="81019" x2="36988" y2="91821"/>
                        <a14:foregroundMark x1="36988" y1="91821" x2="57711" y2="93827"/>
                        <a14:foregroundMark x1="57711" y1="93827" x2="71687" y2="83333"/>
                        <a14:foregroundMark x1="74828" y1="68661" x2="75783" y2="64198"/>
                        <a14:foregroundMark x1="71687" y1="83333" x2="74742" y2="69063"/>
                        <a14:foregroundMark x1="75783" y1="64198" x2="73855" y2="43827"/>
                        <a14:foregroundMark x1="73855" y1="43827" x2="60241" y2="35185"/>
                        <a14:foregroundMark x1="60241" y1="35185" x2="39518" y2="41358"/>
                        <a14:foregroundMark x1="39518" y1="41358" x2="36867" y2="43673"/>
                        <a14:foregroundMark x1="26627" y1="43364" x2="21371" y2="62722"/>
                        <a14:foregroundMark x1="23526" y1="82498" x2="26024" y2="92284"/>
                        <a14:foregroundMark x1="26024" y1="92284" x2="44796" y2="97319"/>
                        <a14:foregroundMark x1="52975" y1="96867" x2="72014" y2="89184"/>
                        <a14:foregroundMark x1="77497" y1="68946" x2="75542" y2="55556"/>
                        <a14:foregroundMark x1="75542" y1="55556" x2="59036" y2="42747"/>
                        <a14:foregroundMark x1="59036" y1="42747" x2="33855" y2="43981"/>
                        <a14:foregroundMark x1="33855" y1="43981" x2="19518" y2="50772"/>
                        <a14:foregroundMark x1="26988" y1="50463" x2="27108" y2="73920"/>
                        <a14:foregroundMark x1="35181" y1="61265" x2="36386" y2="84259"/>
                        <a14:foregroundMark x1="43855" y1="53858" x2="46024" y2="61728"/>
                        <a14:foregroundMark x1="49639" y1="52160" x2="51566" y2="60648"/>
                        <a14:foregroundMark x1="55060" y1="54938" x2="58795" y2="63889"/>
                        <a14:foregroundMark x1="61446" y1="55556" x2="65783" y2="63580"/>
                        <a14:foregroundMark x1="63133" y1="61728" x2="65663" y2="70988"/>
                        <a14:foregroundMark x1="46627" y1="41049" x2="46265" y2="33179"/>
                        <a14:foregroundMark x1="53614" y1="39660" x2="53253" y2="30093"/>
                        <a14:foregroundMark x1="44940" y1="36574" x2="47831" y2="23611"/>
                        <a14:foregroundMark x1="54458" y1="29630" x2="51325" y2="20062"/>
                        <a14:foregroundMark x1="36867" y1="41667" x2="40964" y2="33796"/>
                        <a14:foregroundMark x1="45663" y1="40123" x2="46145" y2="50772"/>
                        <a14:foregroundMark x1="39518" y1="34414" x2="43133" y2="24228"/>
                        <a14:foregroundMark x1="59398" y1="14352" x2="60482" y2="17438"/>
                        <a14:foregroundMark x1="64940" y1="24537" x2="65663" y2="26852"/>
                        <a14:backgroundMark x1="77952" y1="72685" x2="77831" y2="77315"/>
                        <a14:backgroundMark x1="78072" y1="69599" x2="78072" y2="74074"/>
                        <a14:backgroundMark x1="77590" y1="76543" x2="74940" y2="90432"/>
                        <a14:backgroundMark x1="77831" y1="68981" x2="77711" y2="70833"/>
                        <a14:backgroundMark x1="20000" y1="64198" x2="20964" y2="82716"/>
                        <a14:backgroundMark x1="20602" y1="62963" x2="20964" y2="64815"/>
                        <a14:backgroundMark x1="43976" y1="98920" x2="51687" y2="99383"/>
                        <a14:backgroundMark x1="16988" y1="44290" x2="15181" y2="44290"/>
                        <a14:backgroundMark x1="14578" y1="46296" x2="1385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05" y="92075"/>
            <a:ext cx="1736725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/>
          <p:cNvPicPr/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8210" y="433070"/>
            <a:ext cx="95440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72" b="45608" l="3644" r="96978">
                        <a14:foregroundMark x1="83111" y1="22865" x2="84978" y2="26273"/>
                        <a14:foregroundMark x1="71911" y1="20772" x2="74222" y2="23399"/>
                        <a14:foregroundMark x1="86222" y1="23974" x2="89689" y2="26601"/>
                        <a14:foregroundMark x1="85689" y1="30665" x2="86933" y2="34606"/>
                        <a14:foregroundMark x1="86933" y1="34606" x2="79644" y2="37110"/>
                        <a14:foregroundMark x1="79644" y1="37110" x2="77689" y2="36987"/>
                        <a14:foregroundMark x1="85689" y1="29269" x2="87378" y2="30788"/>
                        <a14:foregroundMark x1="77422" y1="37274" x2="84089" y2="37562"/>
                        <a14:foregroundMark x1="84089" y1="37562" x2="89333" y2="37397"/>
                        <a14:foregroundMark x1="85867" y1="27299" x2="92978" y2="28941"/>
                        <a14:foregroundMark x1="92978" y1="28941" x2="98311" y2="35427"/>
                        <a14:foregroundMark x1="98311" y1="35427" x2="96978" y2="40846"/>
                        <a14:foregroundMark x1="96978" y1="40846" x2="81333" y2="44540"/>
                        <a14:foregroundMark x1="81333" y1="44540" x2="79529" y2="44212"/>
                        <a14:foregroundMark x1="69009" y1="41848" x2="67467" y2="40394"/>
                        <a14:foregroundMark x1="89422" y1="43637" x2="69067" y2="46675"/>
                        <a14:foregroundMark x1="69067" y1="46675" x2="36889" y2="47003"/>
                        <a14:foregroundMark x1="36889" y1="47003" x2="16889" y2="41995"/>
                        <a14:foregroundMark x1="16889" y1="41995" x2="14849" y2="41176"/>
                        <a14:foregroundMark x1="10946" y1="38982" x2="9244" y2="36248"/>
                        <a14:foregroundMark x1="9244" y1="36248" x2="9422" y2="28407"/>
                        <a14:foregroundMark x1="9422" y1="28407" x2="1956" y2="33128"/>
                        <a14:foregroundMark x1="1956" y1="33128" x2="2844" y2="38588"/>
                        <a14:foregroundMark x1="7491" y1="43317" x2="7644" y2="43473"/>
                        <a14:foregroundMark x1="2844" y1="38588" x2="5533" y2="41325"/>
                        <a14:foregroundMark x1="7644" y1="43473" x2="19378" y2="45608"/>
                        <a14:foregroundMark x1="19378" y1="45608" x2="39467" y2="44417"/>
                        <a14:foregroundMark x1="12089" y1="24754" x2="7022" y2="26765"/>
                        <a14:foregroundMark x1="7022" y1="26765" x2="2400" y2="32143"/>
                        <a14:foregroundMark x1="2400" y1="32143" x2="3644" y2="38670"/>
                        <a14:foregroundMark x1="9684" y1="42379" x2="11467" y2="43473"/>
                        <a14:foregroundMark x1="3644" y1="38670" x2="6968" y2="40711"/>
                        <a14:foregroundMark x1="11467" y1="43473" x2="16444" y2="44910"/>
                        <a14:foregroundMark x1="16533" y1="44910" x2="16533" y2="44910"/>
                        <a14:foregroundMark x1="42108" y1="22645" x2="50572" y2="22061"/>
                        <a14:foregroundMark x1="22561" y1="23995" x2="37562" y2="22959"/>
                        <a14:foregroundMark x1="9778" y1="24877" x2="15430" y2="24487"/>
                        <a14:foregroundMark x1="57262" y1="22028" x2="65797" y2="22136"/>
                        <a14:foregroundMark x1="69928" y1="22840" x2="74044" y2="24507"/>
                        <a14:foregroundMark x1="74044" y1="24507" x2="75022" y2="25616"/>
                        <a14:backgroundMark x1="46578" y1="19704" x2="53244" y2="19704"/>
                        <a14:backgroundMark x1="53244" y1="19704" x2="70667" y2="19499"/>
                        <a14:backgroundMark x1="68533" y1="21880" x2="70311" y2="22701"/>
                        <a14:backgroundMark x1="98400" y1="30213" x2="99911" y2="31117"/>
                        <a14:backgroundMark x1="98667" y1="31650" x2="99911" y2="32841"/>
                        <a14:backgroundMark x1="98311" y1="41872" x2="99822" y2="40846"/>
                        <a14:backgroundMark x1="2578" y1="25821" x2="1600" y2="27053"/>
                        <a14:backgroundMark x1="16267" y1="21921" x2="29422" y2="19951"/>
                        <a14:backgroundMark x1="25156" y1="21921" x2="31556" y2="20156"/>
                        <a14:backgroundMark x1="31556" y1="20156" x2="31644" y2="20156"/>
                        <a14:backgroundMark x1="28267" y1="21716" x2="37156" y2="20402"/>
                        <a14:backgroundMark x1="35467" y1="20731" x2="46133" y2="20320"/>
                        <a14:backgroundMark x1="66044" y1="22003" x2="69689" y2="22742"/>
                        <a14:backgroundMark x1="2844" y1="42241" x2="178" y2="39491"/>
                        <a14:backgroundMark x1="178" y1="39491" x2="178" y2="39491"/>
                        <a14:backgroundMark x1="18844" y1="20854" x2="12533" y2="41256"/>
                        <a14:backgroundMark x1="12533" y1="41256" x2="11822" y2="42200"/>
                        <a14:backgroundMark x1="58044" y1="20279" x2="267" y2="44992"/>
                        <a14:backgroundMark x1="39911" y1="20238" x2="39644" y2="29187"/>
                        <a14:backgroundMark x1="19022" y1="22373" x2="24533" y2="30131"/>
                        <a14:backgroundMark x1="64800" y1="30460" x2="78667" y2="36535"/>
                        <a14:backgroundMark x1="60889" y1="32430" x2="40711" y2="40722"/>
                        <a14:backgroundMark x1="37244" y1="38424" x2="43111" y2="45443"/>
                        <a14:backgroundMark x1="43111" y1="45443" x2="43111" y2="45443"/>
                        <a14:backgroundMark x1="49156" y1="44663" x2="80444" y2="43514"/>
                        <a14:backgroundMark x1="73867" y1="42036" x2="69333" y2="42857"/>
                      </a14:backgroundRemoval>
                    </a14:imgEffect>
                  </a14:imgLayer>
                </a14:imgProps>
              </a:ext>
            </a:extLst>
          </a:blip>
          <a:srcRect l="44714" t="33489" r="27440" b="57577"/>
          <a:stretch>
            <a:fillRect/>
          </a:stretch>
        </p:blipFill>
        <p:spPr>
          <a:xfrm>
            <a:off x="8024495" y="2676525"/>
            <a:ext cx="2607945" cy="20364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701020" y="1622425"/>
            <a:ext cx="0" cy="36601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3200" y="5217160"/>
            <a:ext cx="4147820" cy="15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uyện thai giáo: Điều ốc sên mong muốn | Mamibabi | Thai giáo - Giáo dục  sớm - Ăn dặ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4760" y1="27733" x2="28115" y2="34933"/>
                        <a14:foregroundMark x1="40096" y1="24800" x2="40575" y2="35467"/>
                        <a14:backgroundMark x1="18530" y1="79733" x2="22524" y2="8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9392"/>
          <a:stretch>
            <a:fillRect/>
          </a:stretch>
        </p:blipFill>
        <p:spPr bwMode="auto">
          <a:xfrm flipH="1">
            <a:off x="7453630" y="4470400"/>
            <a:ext cx="892175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582" b="45395" l="10271" r="90030">
                        <a14:foregroundMark x1="86667" y1="31486" x2="85778" y2="34360"/>
                        <a14:foregroundMark x1="79822" y1="36658" x2="86044" y2="33662"/>
                        <a14:foregroundMark x1="88267" y1="37233" x2="84267" y2="35673"/>
                        <a14:foregroundMark x1="83644" y1="30952" x2="84889" y2="33621"/>
                        <a14:foregroundMark x1="85244" y1="29187" x2="86311" y2="32964"/>
                        <a14:foregroundMark x1="89778" y1="33949" x2="87378" y2="34031"/>
                        <a14:foregroundMark x1="87733" y1="32594" x2="87200" y2="33580"/>
                        <a14:foregroundMark x1="88800" y1="33169" x2="87467" y2="33580"/>
                        <a14:foregroundMark x1="77956" y1="37069" x2="80533" y2="36946"/>
                        <a14:foregroundMark x1="79644" y1="37438" x2="83467" y2="37397"/>
                        <a14:foregroundMark x1="85156" y1="37562" x2="89600" y2="37521"/>
                        <a14:foregroundMark x1="89600" y1="37521" x2="89600" y2="37521"/>
                        <a14:backgroundMark x1="60622" y1="23686" x2="66756" y2="45443"/>
                        <a14:backgroundMark x1="9422" y1="28366" x2="64267" y2="44048"/>
                      </a14:backgroundRemoval>
                    </a14:imgEffect>
                  </a14:imgLayer>
                </a14:imgProps>
              </a:ext>
            </a:extLst>
          </a:blip>
          <a:srcRect l="77504" t="28601" r="8616" b="61944"/>
          <a:stretch>
            <a:fillRect/>
          </a:stretch>
        </p:blipFill>
        <p:spPr>
          <a:xfrm>
            <a:off x="10997565" y="2215515"/>
            <a:ext cx="1077595" cy="158940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07410" y="289560"/>
            <a:ext cx="6480810" cy="1501140"/>
            <a:chOff x="-709" y="2719"/>
            <a:chExt cx="10206" cy="2364"/>
          </a:xfrm>
        </p:grpSpPr>
        <p:grpSp>
          <p:nvGrpSpPr>
            <p:cNvPr id="19" name="Group 18"/>
            <p:cNvGrpSpPr/>
            <p:nvPr/>
          </p:nvGrpSpPr>
          <p:grpSpPr>
            <a:xfrm>
              <a:off x="-35" y="2832"/>
              <a:ext cx="9532" cy="2251"/>
              <a:chOff x="-35" y="2832"/>
              <a:chExt cx="9532" cy="2251"/>
            </a:xfrm>
          </p:grpSpPr>
          <p:sp>
            <p:nvSpPr>
              <p:cNvPr id="14" name="Cloud 13"/>
              <p:cNvSpPr/>
              <p:nvPr/>
            </p:nvSpPr>
            <p:spPr>
              <a:xfrm>
                <a:off x="-35" y="2832"/>
                <a:ext cx="9532" cy="2251"/>
              </a:xfrm>
              <a:prstGeom prst="cloud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 Box 12"/>
              <p:cNvSpPr txBox="1"/>
              <p:nvPr/>
            </p:nvSpPr>
            <p:spPr>
              <a:xfrm>
                <a:off x="681" y="3270"/>
                <a:ext cx="8645" cy="1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ỏ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269" b="73974" l="42133" r="71200">
                          <a14:foregroundMark x1="45778" y1="58251" x2="44356" y2="63177"/>
                          <a14:foregroundMark x1="46400" y1="59154" x2="46400" y2="59852"/>
                          <a14:foregroundMark x1="53600" y1="59565" x2="57333" y2="61289"/>
                          <a14:foregroundMark x1="45244" y1="57718" x2="48978" y2="63711"/>
                          <a14:foregroundMark x1="43733" y1="58498" x2="42311" y2="62521"/>
                          <a14:foregroundMark x1="53333" y1="59442" x2="57333" y2="60099"/>
                          <a14:foregroundMark x1="59644" y1="64122" x2="62489" y2="65435"/>
                          <a14:foregroundMark x1="58756" y1="63424" x2="60178" y2="66379"/>
                          <a14:foregroundMark x1="59911" y1="66502" x2="59911" y2="66502"/>
                          <a14:foregroundMark x1="58756" y1="62644" x2="61333" y2="65558"/>
                          <a14:foregroundMark x1="61333" y1="65722" x2="61333" y2="65722"/>
                          <a14:foregroundMark x1="65422" y1="64245" x2="58756" y2="67816"/>
                          <a14:foregroundMark x1="59911" y1="64368" x2="60178" y2="66256"/>
                          <a14:foregroundMark x1="60178" y1="66256" x2="60178" y2="66256"/>
                          <a14:foregroundMark x1="59911" y1="64491" x2="66311" y2="62233"/>
                          <a14:foregroundMark x1="62844" y1="63300" x2="64800" y2="60755"/>
                          <a14:foregroundMark x1="65422" y1="63424" x2="68889" y2="61166"/>
                          <a14:foregroundMark x1="64800" y1="61166" x2="67733" y2="61043"/>
                          <a14:foregroundMark x1="60800" y1="62110" x2="67467" y2="61166"/>
                          <a14:foregroundMark x1="62222" y1="61700" x2="68267" y2="61043"/>
                          <a14:foregroundMark x1="63378" y1="61043" x2="68000" y2="61043"/>
                          <a14:foregroundMark x1="63878" y1="60386" x2="67111" y2="60099"/>
                          <a14:foregroundMark x1="62489" y1="60509" x2="63009" y2="60463"/>
                          <a14:foregroundMark x1="64533" y1="61166" x2="67733" y2="59975"/>
                          <a14:foregroundMark x1="68000" y1="61453" x2="67467" y2="65312"/>
                          <a14:foregroundMark x1="66578" y1="60920" x2="65689" y2="65189"/>
                          <a14:foregroundMark x1="66311" y1="60920" x2="67733" y2="66379"/>
                          <a14:foregroundMark x1="67467" y1="61700" x2="69156" y2="65435"/>
                          <a14:foregroundMark x1="68000" y1="61823" x2="67733" y2="65722"/>
                          <a14:foregroundMark x1="66578" y1="60386" x2="67111" y2="64491"/>
                          <a14:foregroundMark x1="68622" y1="62890" x2="69778" y2="61289"/>
                          <a14:foregroundMark x1="67111" y1="62890" x2="71200" y2="63177"/>
                          <a14:foregroundMark x1="64800" y1="66379" x2="67733" y2="69048"/>
                          <a14:foregroundMark x1="65422" y1="66913" x2="63378" y2="69048"/>
                          <a14:foregroundMark x1="52444" y1="69704" x2="46667" y2="73974"/>
                          <a14:backgroundMark x1="61956" y1="57307" x2="65156" y2="60099"/>
                        </a14:backgroundRemoval>
                      </a14:imgEffect>
                    </a14:imgLayer>
                  </a14:imgProps>
                </a:ext>
              </a:extLst>
            </a:blip>
            <a:srcRect l="40834" t="52133" r="26559" b="25676"/>
            <a:stretch>
              <a:fillRect/>
            </a:stretch>
          </p:blipFill>
          <p:spPr>
            <a:xfrm flipH="1">
              <a:off x="-709" y="2719"/>
              <a:ext cx="1313" cy="1936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10589895" y="151892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88430" y="507111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564495" y="513334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98425" y="1805305"/>
            <a:ext cx="8411210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14 - 10 = 4 (cm)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14 - 10 = 4</a:t>
            </a:r>
          </a:p>
          <a:p>
            <a:pPr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610" y="193040"/>
            <a:ext cx="1489710" cy="1024890"/>
          </a:xfrm>
          <a:prstGeom prst="rect">
            <a:avLst/>
          </a:prstGeom>
        </p:spPr>
      </p:pic>
      <p:pic>
        <p:nvPicPr>
          <p:cNvPr id="29" name="Google Shape;146;p7"/>
          <p:cNvPicPr preferRelativeResize="0"/>
          <p:nvPr/>
        </p:nvPicPr>
        <p:blipFill rotWithShape="1">
          <a:blip r:embed="rId20"/>
          <a:srcRect/>
          <a:stretch>
            <a:fillRect/>
          </a:stretch>
        </p:blipFill>
        <p:spPr>
          <a:xfrm flipH="1">
            <a:off x="-118745" y="-85090"/>
            <a:ext cx="1663065" cy="1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6567" y="1113452"/>
            <a:ext cx="11511517" cy="5444489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3249" y="0"/>
            <a:ext cx="8711808" cy="1785066"/>
          </a:xfrm>
          <a:prstGeom prst="rect">
            <a:avLst/>
          </a:prstGeom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48260" y="0"/>
            <a:ext cx="1930400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1991995" y="486410"/>
            <a:ext cx="8420735" cy="1145540"/>
          </a:xfrm>
          <a:prstGeom prst="roundRect">
            <a:avLst/>
          </a:prstGeom>
          <a:solidFill>
            <a:srgbClr val="FFF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iCiel Cadena" panose="02000503000000020004" pitchFamily="50" charset="0"/>
              <a:cs typeface="iCiel Cadena" panose="02000503000000020004" pitchFamily="50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34235" y="272415"/>
            <a:ext cx="8420735" cy="1220470"/>
          </a:xfrm>
          <a:prstGeom prst="roundRect">
            <a:avLst/>
          </a:prstGeom>
          <a:solidFill>
            <a:srgbClr val="FFCF3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27325" y="1664335"/>
            <a:ext cx="6931025" cy="3155315"/>
            <a:chOff x="4295" y="2889"/>
            <a:chExt cx="10915" cy="4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929" b="70156" l="533" r="95200">
                          <a14:foregroundMark x1="27022" y1="53407" x2="14400" y2="54187"/>
                          <a14:foregroundMark x1="14400" y1="54187" x2="7733" y2="61371"/>
                          <a14:foregroundMark x1="7733" y1="61371" x2="23556" y2="65107"/>
                          <a14:foregroundMark x1="23556" y1="65107" x2="27111" y2="65189"/>
                          <a14:foregroundMark x1="33954" y1="53079" x2="41067" y2="53079"/>
                          <a14:foregroundMark x1="1333" y1="53079" x2="29426" y2="53079"/>
                          <a14:foregroundMark x1="889" y1="53900" x2="4889" y2="69007"/>
                          <a14:foregroundMark x1="68585" y1="69007" x2="69689" y2="69007"/>
                          <a14:foregroundMark x1="66992" y1="69007" x2="67538" y2="69007"/>
                          <a14:foregroundMark x1="55070" y1="69007" x2="65745" y2="69007"/>
                          <a14:foregroundMark x1="28825" y1="69007" x2="38698" y2="69007"/>
                          <a14:foregroundMark x1="18489" y1="69007" x2="27059" y2="69007"/>
                          <a14:foregroundMark x1="30567" y1="65729" x2="47644" y2="65969"/>
                          <a14:foregroundMark x1="6667" y1="65394" x2="30360" y2="65726"/>
                          <a14:foregroundMark x1="8711" y1="68144" x2="21422" y2="66174"/>
                          <a14:foregroundMark x1="21422" y1="66174" x2="21511" y2="66133"/>
                          <a14:foregroundMark x1="11022" y1="61700" x2="17067" y2="62562"/>
                          <a14:foregroundMark x1="44978" y1="53079" x2="57067" y2="53695"/>
                          <a14:foregroundMark x1="60000" y1="53777" x2="65156" y2="54433"/>
                          <a14:foregroundMark x1="95022" y1="52545" x2="94044" y2="68596"/>
                          <a14:foregroundMark x1="67467" y1="67200" x2="88622" y2="66995"/>
                          <a14:foregroundMark x1="88622" y1="66995" x2="88978" y2="66995"/>
                          <a14:foregroundMark x1="61333" y1="70279" x2="63042" y2="70100"/>
                          <a14:foregroundMark x1="30692" y1="65907" x2="41956" y2="68186"/>
                          <a14:foregroundMark x1="29778" y1="65722" x2="30372" y2="65842"/>
                          <a14:foregroundMark x1="95200" y1="52874" x2="69511" y2="53407"/>
                          <a14:foregroundMark x1="69511" y1="53407" x2="68518" y2="53545"/>
                          <a14:foregroundMark x1="79200" y1="63095" x2="83822" y2="66872"/>
                          <a14:foregroundMark x1="87644" y1="62110" x2="75022" y2="62110"/>
                          <a14:foregroundMark x1="41333" y1="67734" x2="58667" y2="68555"/>
                          <a14:foregroundMark x1="42044" y1="67980" x2="52622" y2="68842"/>
                          <a14:foregroundMark x1="52622" y1="68842" x2="57422" y2="68473"/>
                          <a14:foregroundMark x1="42489" y1="68268" x2="49600" y2="68966"/>
                          <a14:foregroundMark x1="49600" y1="68966" x2="52000" y2="68432"/>
                          <a14:foregroundMark x1="52000" y1="68432" x2="52000" y2="68432"/>
                          <a14:foregroundMark x1="66222" y1="69048" x2="65333" y2="69007"/>
                          <a14:foregroundMark x1="62667" y1="70074" x2="66667" y2="68596"/>
                          <a14:foregroundMark x1="66667" y1="68596" x2="66933" y2="68432"/>
                          <a14:foregroundMark x1="3378" y1="52135" x2="6400" y2="51970"/>
                          <a14:foregroundMark x1="1156" y1="54475" x2="1422" y2="56897"/>
                          <a14:foregroundMark x1="1422" y1="56897" x2="1422" y2="56897"/>
                          <a14:foregroundMark x1="889" y1="54762" x2="889" y2="56938"/>
                          <a14:foregroundMark x1="1156" y1="56773" x2="1333" y2="62685"/>
                          <a14:foregroundMark x1="1333" y1="62685" x2="1600" y2="62849"/>
                          <a14:foregroundMark x1="889" y1="56773" x2="1600" y2="61002"/>
                          <a14:foregroundMark x1="533" y1="60057" x2="533" y2="60057"/>
                          <a14:foregroundMark x1="889" y1="59852" x2="1156" y2="68186"/>
                          <a14:foregroundMark x1="1600" y1="68842" x2="8000" y2="69704"/>
                          <a14:foregroundMark x1="20238" y1="69772" x2="22844" y2="69787"/>
                          <a14:foregroundMark x1="8000" y1="69704" x2="12997" y2="69732"/>
                          <a14:foregroundMark x1="22844" y1="69787" x2="26222" y2="68555"/>
                          <a14:foregroundMark x1="70489" y1="67857" x2="74844" y2="69704"/>
                          <a14:foregroundMark x1="74844" y1="69704" x2="75289" y2="69704"/>
                          <a14:foregroundMark x1="74756" y1="69869" x2="87467" y2="69458"/>
                          <a14:foregroundMark x1="87467" y1="69458" x2="93956" y2="69458"/>
                          <a14:foregroundMark x1="93956" y1="69458" x2="84077" y2="69713"/>
                          <a14:foregroundMark x1="79644" y1="69828" x2="75822" y2="69253"/>
                          <a14:foregroundMark x1="70578" y1="53612" x2="71111" y2="61576"/>
                          <a14:foregroundMark x1="72178" y1="61494" x2="72178" y2="61494"/>
                          <a14:foregroundMark x1="72178" y1="52299" x2="77511" y2="52094"/>
                          <a14:foregroundMark x1="70489" y1="62808" x2="70844" y2="64450"/>
                          <a14:backgroundMark x1="25511" y1="70361" x2="31111" y2="67241"/>
                          <a14:backgroundMark x1="31111" y1="67241" x2="31022" y2="66379"/>
                          <a14:backgroundMark x1="31200" y1="67159" x2="40600" y2="68231"/>
                          <a14:backgroundMark x1="53867" y1="69745" x2="54044" y2="69828"/>
                          <a14:backgroundMark x1="67122" y1="69741" x2="68622" y2="68966"/>
                          <a14:backgroundMark x1="64889" y1="70895" x2="66621" y2="70000"/>
                          <a14:backgroundMark x1="68622" y1="68966" x2="69067" y2="68883"/>
                          <a14:backgroundMark x1="66311" y1="53818" x2="68491" y2="56334"/>
                          <a14:backgroundMark x1="33867" y1="53038" x2="26756" y2="55008"/>
                          <a14:backgroundMark x1="26756" y1="55008" x2="32889" y2="54557"/>
                          <a14:backgroundMark x1="32889" y1="54557" x2="34489" y2="54228"/>
                          <a14:backgroundMark x1="35378" y1="53982" x2="38844" y2="52997"/>
                          <a14:backgroundMark x1="8444" y1="70731" x2="15022" y2="70525"/>
                          <a14:backgroundMark x1="15022" y1="70525" x2="19200" y2="70525"/>
                          <a14:backgroundMark x1="76711" y1="70608" x2="83289" y2="70320"/>
                        </a14:backgroundRemoval>
                      </a14:imgEffect>
                    </a14:imgLayer>
                  </a14:imgProps>
                </a:ext>
              </a:extLst>
            </a:blip>
            <a:srcRect t="51702" b="28217"/>
            <a:stretch>
              <a:fillRect/>
            </a:stretch>
          </p:blipFill>
          <p:spPr>
            <a:xfrm>
              <a:off x="4295" y="2889"/>
              <a:ext cx="10915" cy="4746"/>
            </a:xfrm>
            <a:prstGeom prst="rect">
              <a:avLst/>
            </a:prstGeom>
          </p:spPr>
        </p:pic>
        <p:sp>
          <p:nvSpPr>
            <p:cNvPr id="7" name="Text Box 6"/>
            <p:cNvSpPr txBox="1"/>
            <p:nvPr/>
          </p:nvSpPr>
          <p:spPr>
            <a:xfrm>
              <a:off x="4519" y="7034"/>
              <a:ext cx="267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2464" y="7034"/>
              <a:ext cx="2111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361" y="7443"/>
              <a:ext cx="4545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10"/>
          <p:cNvSpPr txBox="1"/>
          <p:nvPr/>
        </p:nvSpPr>
        <p:spPr>
          <a:xfrm>
            <a:off x="758825" y="4803140"/>
            <a:ext cx="11129457" cy="1151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>
              <a:lnSpc>
                <a:spcPct val="12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</p:txBody>
      </p:sp>
      <p:pic>
        <p:nvPicPr>
          <p:cNvPr id="12" name="图片 3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6128060"/>
            <a:ext cx="4673599" cy="730871"/>
          </a:xfrm>
          <a:prstGeom prst="rect">
            <a:avLst/>
          </a:prstGeom>
        </p:spPr>
      </p:pic>
      <p:pic>
        <p:nvPicPr>
          <p:cNvPr id="13" name="图片 3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6074085"/>
            <a:ext cx="4673599" cy="730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6405" y="248920"/>
            <a:ext cx="11511280" cy="6308725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3715" y="-410845"/>
            <a:ext cx="7868285" cy="1612265"/>
          </a:xfrm>
          <a:prstGeom prst="rect">
            <a:avLst/>
          </a:prstGeom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-48260" y="0"/>
            <a:ext cx="1930400" cy="212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2802890" y="529590"/>
            <a:ext cx="6930390" cy="3154045"/>
            <a:chOff x="4295" y="2889"/>
            <a:chExt cx="10914" cy="49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929" b="70156" l="533" r="95200">
                          <a14:foregroundMark x1="27022" y1="53407" x2="14400" y2="54187"/>
                          <a14:foregroundMark x1="14400" y1="54187" x2="7733" y2="61371"/>
                          <a14:foregroundMark x1="7733" y1="61371" x2="23556" y2="65107"/>
                          <a14:foregroundMark x1="23556" y1="65107" x2="27111" y2="65189"/>
                          <a14:foregroundMark x1="33954" y1="53079" x2="41067" y2="53079"/>
                          <a14:foregroundMark x1="1333" y1="53079" x2="29426" y2="53079"/>
                          <a14:foregroundMark x1="889" y1="53900" x2="4889" y2="69007"/>
                          <a14:foregroundMark x1="68585" y1="69007" x2="69689" y2="69007"/>
                          <a14:foregroundMark x1="66992" y1="69007" x2="67538" y2="69007"/>
                          <a14:foregroundMark x1="55070" y1="69007" x2="65745" y2="69007"/>
                          <a14:foregroundMark x1="28825" y1="69007" x2="38698" y2="69007"/>
                          <a14:foregroundMark x1="18489" y1="69007" x2="27059" y2="69007"/>
                          <a14:foregroundMark x1="30567" y1="65729" x2="47644" y2="65969"/>
                          <a14:foregroundMark x1="6667" y1="65394" x2="30360" y2="65726"/>
                          <a14:foregroundMark x1="8711" y1="68144" x2="21422" y2="66174"/>
                          <a14:foregroundMark x1="21422" y1="66174" x2="21511" y2="66133"/>
                          <a14:foregroundMark x1="11022" y1="61700" x2="17067" y2="62562"/>
                          <a14:foregroundMark x1="44978" y1="53079" x2="57067" y2="53695"/>
                          <a14:foregroundMark x1="60000" y1="53777" x2="65156" y2="54433"/>
                          <a14:foregroundMark x1="95022" y1="52545" x2="94044" y2="68596"/>
                          <a14:foregroundMark x1="67467" y1="67200" x2="88622" y2="66995"/>
                          <a14:foregroundMark x1="88622" y1="66995" x2="88978" y2="66995"/>
                          <a14:foregroundMark x1="61333" y1="70279" x2="63042" y2="70100"/>
                          <a14:foregroundMark x1="30692" y1="65907" x2="41956" y2="68186"/>
                          <a14:foregroundMark x1="29778" y1="65722" x2="30372" y2="65842"/>
                          <a14:foregroundMark x1="95200" y1="52874" x2="69511" y2="53407"/>
                          <a14:foregroundMark x1="69511" y1="53407" x2="68518" y2="53545"/>
                          <a14:foregroundMark x1="79200" y1="63095" x2="83822" y2="66872"/>
                          <a14:foregroundMark x1="87644" y1="62110" x2="75022" y2="62110"/>
                          <a14:foregroundMark x1="41333" y1="67734" x2="58667" y2="68555"/>
                          <a14:foregroundMark x1="42044" y1="67980" x2="52622" y2="68842"/>
                          <a14:foregroundMark x1="52622" y1="68842" x2="57422" y2="68473"/>
                          <a14:foregroundMark x1="42489" y1="68268" x2="49600" y2="68966"/>
                          <a14:foregroundMark x1="49600" y1="68966" x2="52000" y2="68432"/>
                          <a14:foregroundMark x1="52000" y1="68432" x2="52000" y2="68432"/>
                          <a14:foregroundMark x1="66222" y1="69048" x2="65333" y2="69007"/>
                          <a14:foregroundMark x1="62667" y1="70074" x2="66667" y2="68596"/>
                          <a14:foregroundMark x1="66667" y1="68596" x2="66933" y2="68432"/>
                          <a14:foregroundMark x1="3378" y1="52135" x2="6400" y2="51970"/>
                          <a14:foregroundMark x1="1156" y1="54475" x2="1422" y2="56897"/>
                          <a14:foregroundMark x1="1422" y1="56897" x2="1422" y2="56897"/>
                          <a14:foregroundMark x1="889" y1="54762" x2="889" y2="56938"/>
                          <a14:foregroundMark x1="1156" y1="56773" x2="1333" y2="62685"/>
                          <a14:foregroundMark x1="1333" y1="62685" x2="1600" y2="62849"/>
                          <a14:foregroundMark x1="889" y1="56773" x2="1600" y2="61002"/>
                          <a14:foregroundMark x1="533" y1="60057" x2="533" y2="60057"/>
                          <a14:foregroundMark x1="889" y1="59852" x2="1156" y2="68186"/>
                          <a14:foregroundMark x1="1600" y1="68842" x2="8000" y2="69704"/>
                          <a14:foregroundMark x1="20238" y1="69772" x2="22844" y2="69787"/>
                          <a14:foregroundMark x1="8000" y1="69704" x2="12997" y2="69732"/>
                          <a14:foregroundMark x1="22844" y1="69787" x2="26222" y2="68555"/>
                          <a14:foregroundMark x1="70489" y1="67857" x2="74844" y2="69704"/>
                          <a14:foregroundMark x1="74844" y1="69704" x2="75289" y2="69704"/>
                          <a14:foregroundMark x1="74756" y1="69869" x2="87467" y2="69458"/>
                          <a14:foregroundMark x1="87467" y1="69458" x2="93956" y2="69458"/>
                          <a14:foregroundMark x1="93956" y1="69458" x2="84077" y2="69713"/>
                          <a14:foregroundMark x1="79644" y1="69828" x2="75822" y2="69253"/>
                          <a14:foregroundMark x1="70578" y1="53612" x2="71111" y2="61576"/>
                          <a14:foregroundMark x1="72178" y1="61494" x2="72178" y2="61494"/>
                          <a14:foregroundMark x1="72178" y1="52299" x2="77511" y2="52094"/>
                          <a14:foregroundMark x1="70489" y1="62808" x2="70844" y2="64450"/>
                          <a14:backgroundMark x1="25511" y1="70361" x2="31111" y2="67241"/>
                          <a14:backgroundMark x1="31111" y1="67241" x2="31022" y2="66379"/>
                          <a14:backgroundMark x1="31200" y1="67159" x2="40600" y2="68231"/>
                          <a14:backgroundMark x1="53867" y1="69745" x2="54044" y2="69828"/>
                          <a14:backgroundMark x1="67122" y1="69741" x2="68622" y2="68966"/>
                          <a14:backgroundMark x1="64889" y1="70895" x2="66621" y2="70000"/>
                          <a14:backgroundMark x1="68622" y1="68966" x2="69067" y2="68883"/>
                          <a14:backgroundMark x1="66311" y1="53818" x2="68491" y2="56334"/>
                          <a14:backgroundMark x1="33867" y1="53038" x2="26756" y2="55008"/>
                          <a14:backgroundMark x1="26756" y1="55008" x2="32889" y2="54557"/>
                          <a14:backgroundMark x1="32889" y1="54557" x2="34489" y2="54228"/>
                          <a14:backgroundMark x1="35378" y1="53982" x2="38844" y2="52997"/>
                          <a14:backgroundMark x1="8444" y1="70731" x2="15022" y2="70525"/>
                          <a14:backgroundMark x1="15022" y1="70525" x2="19200" y2="70525"/>
                          <a14:backgroundMark x1="76711" y1="70608" x2="83289" y2="70320"/>
                        </a14:backgroundRemoval>
                      </a14:imgEffect>
                    </a14:imgLayer>
                  </a14:imgProps>
                </a:ext>
              </a:extLst>
            </a:blip>
            <a:srcRect t="51702" b="28217"/>
            <a:stretch>
              <a:fillRect/>
            </a:stretch>
          </p:blipFill>
          <p:spPr>
            <a:xfrm>
              <a:off x="4295" y="2889"/>
              <a:ext cx="10915" cy="4746"/>
            </a:xfrm>
            <a:prstGeom prst="rect">
              <a:avLst/>
            </a:prstGeom>
          </p:spPr>
        </p:pic>
        <p:sp>
          <p:nvSpPr>
            <p:cNvPr id="7" name="Text Box 6"/>
            <p:cNvSpPr txBox="1"/>
            <p:nvPr/>
          </p:nvSpPr>
          <p:spPr>
            <a:xfrm>
              <a:off x="4519" y="7034"/>
              <a:ext cx="260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Khởi hành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2464" y="7034"/>
              <a:ext cx="208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Đến nơi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361" y="7443"/>
              <a:ext cx="4545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10"/>
          <p:cNvSpPr txBox="1"/>
          <p:nvPr/>
        </p:nvSpPr>
        <p:spPr>
          <a:xfrm>
            <a:off x="803275" y="3542030"/>
            <a:ext cx="11129457" cy="1151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>
              <a:lnSpc>
                <a:spcPct val="12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</p:txBody>
      </p:sp>
      <p:pic>
        <p:nvPicPr>
          <p:cNvPr id="12" name="图片 3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6128060"/>
            <a:ext cx="4673599" cy="730871"/>
          </a:xfrm>
          <a:prstGeom prst="rect">
            <a:avLst/>
          </a:prstGeom>
        </p:spPr>
      </p:pic>
      <p:pic>
        <p:nvPicPr>
          <p:cNvPr id="13" name="图片 3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6074085"/>
            <a:ext cx="4673599" cy="730871"/>
          </a:xfrm>
          <a:prstGeom prst="rect">
            <a:avLst/>
          </a:prstGeom>
        </p:spPr>
      </p:pic>
      <p:sp>
        <p:nvSpPr>
          <p:cNvPr id="210" name="Rectangle: Rounded Corners 209"/>
          <p:cNvSpPr/>
          <p:nvPr/>
        </p:nvSpPr>
        <p:spPr>
          <a:xfrm>
            <a:off x="1235075" y="4973320"/>
            <a:ext cx="8274050" cy="673735"/>
          </a:xfrm>
          <a:prstGeom prst="wedgeRoundRectCallout">
            <a:avLst>
              <a:gd name="adj1" fmla="val 54274"/>
              <a:gd name="adj2" fmla="val -9660"/>
              <a:gd name="adj3" fmla="val 16667"/>
            </a:avLst>
          </a:prstGeom>
          <a:solidFill>
            <a:srgbClr val="FFC000"/>
          </a:solidFill>
          <a:ln w="28575">
            <a:solidFill>
              <a:srgbClr val="FF94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ngày, tháng; đọc giờ và nói kết quả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6405" y="248920"/>
            <a:ext cx="11511280" cy="6308725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3715" y="-410845"/>
            <a:ext cx="7868285" cy="16122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452370" y="4458335"/>
            <a:ext cx="1642110" cy="49720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2709545" y="3760470"/>
            <a:ext cx="1642110" cy="49720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553970" y="617220"/>
            <a:ext cx="7709606" cy="3640673"/>
            <a:chOff x="4295" y="2889"/>
            <a:chExt cx="10915" cy="48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929" b="70156" l="533" r="95200">
                          <a14:foregroundMark x1="27022" y1="53407" x2="14400" y2="54187"/>
                          <a14:foregroundMark x1="14400" y1="54187" x2="7733" y2="61371"/>
                          <a14:foregroundMark x1="7733" y1="61371" x2="23556" y2="65107"/>
                          <a14:foregroundMark x1="23556" y1="65107" x2="27111" y2="65189"/>
                          <a14:foregroundMark x1="33954" y1="53079" x2="41067" y2="53079"/>
                          <a14:foregroundMark x1="1333" y1="53079" x2="29426" y2="53079"/>
                          <a14:foregroundMark x1="889" y1="53900" x2="4889" y2="69007"/>
                          <a14:foregroundMark x1="68585" y1="69007" x2="69689" y2="69007"/>
                          <a14:foregroundMark x1="66992" y1="69007" x2="67538" y2="69007"/>
                          <a14:foregroundMark x1="55070" y1="69007" x2="65745" y2="69007"/>
                          <a14:foregroundMark x1="28825" y1="69007" x2="38698" y2="69007"/>
                          <a14:foregroundMark x1="18489" y1="69007" x2="27059" y2="69007"/>
                          <a14:foregroundMark x1="30567" y1="65729" x2="47644" y2="65969"/>
                          <a14:foregroundMark x1="6667" y1="65394" x2="30360" y2="65726"/>
                          <a14:foregroundMark x1="8711" y1="68144" x2="21422" y2="66174"/>
                          <a14:foregroundMark x1="21422" y1="66174" x2="21511" y2="66133"/>
                          <a14:foregroundMark x1="11022" y1="61700" x2="17067" y2="62562"/>
                          <a14:foregroundMark x1="44978" y1="53079" x2="57067" y2="53695"/>
                          <a14:foregroundMark x1="60000" y1="53777" x2="65156" y2="54433"/>
                          <a14:foregroundMark x1="95022" y1="52545" x2="94044" y2="68596"/>
                          <a14:foregroundMark x1="67467" y1="67200" x2="88622" y2="66995"/>
                          <a14:foregroundMark x1="88622" y1="66995" x2="88978" y2="66995"/>
                          <a14:foregroundMark x1="61333" y1="70279" x2="63042" y2="70100"/>
                          <a14:foregroundMark x1="30692" y1="65907" x2="41956" y2="68186"/>
                          <a14:foregroundMark x1="29778" y1="65722" x2="30372" y2="65842"/>
                          <a14:foregroundMark x1="95200" y1="52874" x2="69511" y2="53407"/>
                          <a14:foregroundMark x1="69511" y1="53407" x2="68518" y2="53545"/>
                          <a14:foregroundMark x1="79200" y1="63095" x2="83822" y2="66872"/>
                          <a14:foregroundMark x1="87644" y1="62110" x2="75022" y2="62110"/>
                          <a14:foregroundMark x1="41333" y1="67734" x2="58667" y2="68555"/>
                          <a14:foregroundMark x1="42044" y1="67980" x2="52622" y2="68842"/>
                          <a14:foregroundMark x1="52622" y1="68842" x2="57422" y2="68473"/>
                          <a14:foregroundMark x1="42489" y1="68268" x2="49600" y2="68966"/>
                          <a14:foregroundMark x1="49600" y1="68966" x2="52000" y2="68432"/>
                          <a14:foregroundMark x1="52000" y1="68432" x2="52000" y2="68432"/>
                          <a14:foregroundMark x1="66222" y1="69048" x2="65333" y2="69007"/>
                          <a14:foregroundMark x1="62667" y1="70074" x2="66667" y2="68596"/>
                          <a14:foregroundMark x1="66667" y1="68596" x2="66933" y2="68432"/>
                          <a14:foregroundMark x1="3378" y1="52135" x2="6400" y2="51970"/>
                          <a14:foregroundMark x1="1156" y1="54475" x2="1422" y2="56897"/>
                          <a14:foregroundMark x1="1422" y1="56897" x2="1422" y2="56897"/>
                          <a14:foregroundMark x1="889" y1="54762" x2="889" y2="56938"/>
                          <a14:foregroundMark x1="1156" y1="56773" x2="1333" y2="62685"/>
                          <a14:foregroundMark x1="1333" y1="62685" x2="1600" y2="62849"/>
                          <a14:foregroundMark x1="889" y1="56773" x2="1600" y2="61002"/>
                          <a14:foregroundMark x1="533" y1="60057" x2="533" y2="60057"/>
                          <a14:foregroundMark x1="889" y1="59852" x2="1156" y2="68186"/>
                          <a14:foregroundMark x1="1600" y1="68842" x2="8000" y2="69704"/>
                          <a14:foregroundMark x1="20238" y1="69772" x2="22844" y2="69787"/>
                          <a14:foregroundMark x1="8000" y1="69704" x2="12997" y2="69732"/>
                          <a14:foregroundMark x1="22844" y1="69787" x2="26222" y2="68555"/>
                          <a14:foregroundMark x1="70489" y1="67857" x2="74844" y2="69704"/>
                          <a14:foregroundMark x1="74844" y1="69704" x2="75289" y2="69704"/>
                          <a14:foregroundMark x1="74756" y1="69869" x2="87467" y2="69458"/>
                          <a14:foregroundMark x1="87467" y1="69458" x2="93956" y2="69458"/>
                          <a14:foregroundMark x1="93956" y1="69458" x2="84077" y2="69713"/>
                          <a14:foregroundMark x1="79644" y1="69828" x2="75822" y2="69253"/>
                          <a14:foregroundMark x1="70578" y1="53612" x2="71111" y2="61576"/>
                          <a14:foregroundMark x1="72178" y1="61494" x2="72178" y2="61494"/>
                          <a14:foregroundMark x1="72178" y1="52299" x2="77511" y2="52094"/>
                          <a14:foregroundMark x1="70489" y1="62808" x2="70844" y2="64450"/>
                          <a14:backgroundMark x1="25511" y1="70361" x2="31111" y2="67241"/>
                          <a14:backgroundMark x1="31111" y1="67241" x2="31022" y2="66379"/>
                          <a14:backgroundMark x1="31200" y1="67159" x2="40600" y2="68231"/>
                          <a14:backgroundMark x1="53867" y1="69745" x2="54044" y2="69828"/>
                          <a14:backgroundMark x1="67122" y1="69741" x2="68622" y2="68966"/>
                          <a14:backgroundMark x1="64889" y1="70895" x2="66621" y2="70000"/>
                          <a14:backgroundMark x1="68622" y1="68966" x2="69067" y2="68883"/>
                          <a14:backgroundMark x1="66311" y1="53818" x2="68491" y2="56334"/>
                          <a14:backgroundMark x1="33867" y1="53038" x2="26756" y2="55008"/>
                          <a14:backgroundMark x1="26756" y1="55008" x2="32889" y2="54557"/>
                          <a14:backgroundMark x1="32889" y1="54557" x2="34489" y2="54228"/>
                          <a14:backgroundMark x1="35378" y1="53982" x2="38844" y2="52997"/>
                          <a14:backgroundMark x1="8444" y1="70731" x2="15022" y2="70525"/>
                          <a14:backgroundMark x1="15022" y1="70525" x2="19200" y2="70525"/>
                          <a14:backgroundMark x1="76711" y1="70608" x2="83289" y2="70320"/>
                        </a14:backgroundRemoval>
                      </a14:imgEffect>
                    </a14:imgLayer>
                  </a14:imgProps>
                </a:ext>
              </a:extLst>
            </a:blip>
            <a:srcRect t="51702" b="28217"/>
            <a:stretch>
              <a:fillRect/>
            </a:stretch>
          </p:blipFill>
          <p:spPr>
            <a:xfrm>
              <a:off x="4295" y="2889"/>
              <a:ext cx="10915" cy="4746"/>
            </a:xfrm>
            <a:prstGeom prst="rect">
              <a:avLst/>
            </a:prstGeom>
          </p:spPr>
        </p:pic>
        <p:sp>
          <p:nvSpPr>
            <p:cNvPr id="7" name="Text Box 6"/>
            <p:cNvSpPr txBox="1"/>
            <p:nvPr/>
          </p:nvSpPr>
          <p:spPr>
            <a:xfrm>
              <a:off x="4519" y="7034"/>
              <a:ext cx="2603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Khởi hành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2464" y="7034"/>
              <a:ext cx="2085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Đến nơi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361" y="7443"/>
              <a:ext cx="4545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s 4"/>
          <p:cNvSpPr/>
          <p:nvPr/>
        </p:nvSpPr>
        <p:spPr>
          <a:xfrm>
            <a:off x="4551045" y="4458335"/>
            <a:ext cx="1684655" cy="49720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2712085" y="2153920"/>
            <a:ext cx="1684655" cy="49720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752475" y="4268470"/>
            <a:ext cx="11417998" cy="131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  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>
              <a:lnSpc>
                <a:spcPct val="14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</p:txBody>
      </p:sp>
      <p:pic>
        <p:nvPicPr>
          <p:cNvPr id="12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6128060"/>
            <a:ext cx="4673599" cy="730871"/>
          </a:xfrm>
          <a:prstGeom prst="rect">
            <a:avLst/>
          </a:prstGeom>
        </p:spPr>
      </p:pic>
      <p:pic>
        <p:nvPicPr>
          <p:cNvPr id="13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6074085"/>
            <a:ext cx="4673599" cy="73087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181475" y="3086100"/>
            <a:ext cx="2766060" cy="1285240"/>
            <a:chOff x="6585" y="4860"/>
            <a:chExt cx="4356" cy="2024"/>
          </a:xfrm>
        </p:grpSpPr>
        <p:sp>
          <p:nvSpPr>
            <p:cNvPr id="20" name="Freeform 19"/>
            <p:cNvSpPr/>
            <p:nvPr/>
          </p:nvSpPr>
          <p:spPr>
            <a:xfrm>
              <a:off x="6585" y="4860"/>
              <a:ext cx="4357" cy="2025"/>
            </a:xfrm>
            <a:custGeom>
              <a:avLst/>
              <a:gdLst>
                <a:gd name="connisteX0" fmla="*/ 0 w 2680970"/>
                <a:gd name="connsiteY0" fmla="*/ 0 h 1102360"/>
                <a:gd name="connisteX1" fmla="*/ 1697355 w 2680970"/>
                <a:gd name="connsiteY1" fmla="*/ 281305 h 1102360"/>
                <a:gd name="connisteX2" fmla="*/ 2680970 w 2680970"/>
                <a:gd name="connsiteY2" fmla="*/ 1102360 h 11023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680970" h="1102360">
                  <a:moveTo>
                    <a:pt x="0" y="0"/>
                  </a:moveTo>
                  <a:cubicBezTo>
                    <a:pt x="320040" y="40005"/>
                    <a:pt x="1161415" y="60960"/>
                    <a:pt x="1697355" y="281305"/>
                  </a:cubicBezTo>
                  <a:cubicBezTo>
                    <a:pt x="2233295" y="501650"/>
                    <a:pt x="2518410" y="943610"/>
                    <a:pt x="2680970" y="110236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0754" y="6220"/>
              <a:ext cx="18" cy="50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321" y="6474"/>
              <a:ext cx="451" cy="23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053205" y="1852295"/>
            <a:ext cx="5501640" cy="2495550"/>
            <a:chOff x="6431" y="3141"/>
            <a:chExt cx="8664" cy="3930"/>
          </a:xfrm>
        </p:grpSpPr>
        <p:sp>
          <p:nvSpPr>
            <p:cNvPr id="22" name="Freeform 21"/>
            <p:cNvSpPr/>
            <p:nvPr/>
          </p:nvSpPr>
          <p:spPr>
            <a:xfrm>
              <a:off x="6431" y="3141"/>
              <a:ext cx="8664" cy="3931"/>
            </a:xfrm>
            <a:custGeom>
              <a:avLst/>
              <a:gdLst>
                <a:gd name="connisteX0" fmla="*/ 0 w 5501640"/>
                <a:gd name="connsiteY0" fmla="*/ 0 h 2496185"/>
                <a:gd name="connisteX1" fmla="*/ 2150745 w 5501640"/>
                <a:gd name="connsiteY1" fmla="*/ 702310 h 2496185"/>
                <a:gd name="connisteX2" fmla="*/ 3394075 w 5501640"/>
                <a:gd name="connsiteY2" fmla="*/ 2215515 h 2496185"/>
                <a:gd name="connisteX3" fmla="*/ 5069205 w 5501640"/>
                <a:gd name="connsiteY3" fmla="*/ 2258695 h 2496185"/>
                <a:gd name="connisteX4" fmla="*/ 5501640 w 5501640"/>
                <a:gd name="connsiteY4" fmla="*/ 2496185 h 24961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501640" h="2496185">
                  <a:moveTo>
                    <a:pt x="0" y="0"/>
                  </a:moveTo>
                  <a:cubicBezTo>
                    <a:pt x="405130" y="110490"/>
                    <a:pt x="1471930" y="259080"/>
                    <a:pt x="2150745" y="702310"/>
                  </a:cubicBezTo>
                  <a:cubicBezTo>
                    <a:pt x="2829560" y="1145540"/>
                    <a:pt x="2810510" y="1904365"/>
                    <a:pt x="3394075" y="2215515"/>
                  </a:cubicBezTo>
                  <a:cubicBezTo>
                    <a:pt x="3977640" y="2526665"/>
                    <a:pt x="4647565" y="2202815"/>
                    <a:pt x="5069205" y="2258695"/>
                  </a:cubicBezTo>
                  <a:cubicBezTo>
                    <a:pt x="5490845" y="2314575"/>
                    <a:pt x="5448935" y="2449830"/>
                    <a:pt x="5501640" y="2496185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4611" y="6974"/>
              <a:ext cx="484" cy="7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5077" y="6546"/>
              <a:ext cx="18" cy="50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900170" y="1612265"/>
            <a:ext cx="7381240" cy="2716530"/>
            <a:chOff x="6142" y="2539"/>
            <a:chExt cx="11624" cy="4278"/>
          </a:xfrm>
        </p:grpSpPr>
        <p:sp>
          <p:nvSpPr>
            <p:cNvPr id="25" name="Freeform 24"/>
            <p:cNvSpPr/>
            <p:nvPr/>
          </p:nvSpPr>
          <p:spPr>
            <a:xfrm>
              <a:off x="6142" y="2539"/>
              <a:ext cx="11625" cy="4278"/>
            </a:xfrm>
            <a:custGeom>
              <a:avLst/>
              <a:gdLst>
                <a:gd name="connisteX0" fmla="*/ 0 w 7381875"/>
                <a:gd name="connsiteY0" fmla="*/ 25525 h 2716655"/>
                <a:gd name="connisteX1" fmla="*/ 1924050 w 7381875"/>
                <a:gd name="connsiteY1" fmla="*/ 155065 h 2716655"/>
                <a:gd name="connisteX2" fmla="*/ 3112770 w 7381875"/>
                <a:gd name="connsiteY2" fmla="*/ 1246630 h 2716655"/>
                <a:gd name="connisteX3" fmla="*/ 3901440 w 7381875"/>
                <a:gd name="connsiteY3" fmla="*/ 2392805 h 2716655"/>
                <a:gd name="connisteX4" fmla="*/ 6744335 w 7381875"/>
                <a:gd name="connsiteY4" fmla="*/ 2392805 h 2716655"/>
                <a:gd name="connisteX5" fmla="*/ 7381875 w 7381875"/>
                <a:gd name="connsiteY5" fmla="*/ 2716655 h 2716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7381875" h="2716655">
                  <a:moveTo>
                    <a:pt x="0" y="25525"/>
                  </a:moveTo>
                  <a:cubicBezTo>
                    <a:pt x="361315" y="29335"/>
                    <a:pt x="1301750" y="-89410"/>
                    <a:pt x="1924050" y="155065"/>
                  </a:cubicBezTo>
                  <a:cubicBezTo>
                    <a:pt x="2546350" y="399540"/>
                    <a:pt x="2717165" y="798955"/>
                    <a:pt x="3112770" y="1246630"/>
                  </a:cubicBezTo>
                  <a:cubicBezTo>
                    <a:pt x="3508375" y="1694305"/>
                    <a:pt x="3175000" y="2163570"/>
                    <a:pt x="3901440" y="2392805"/>
                  </a:cubicBezTo>
                  <a:cubicBezTo>
                    <a:pt x="4627880" y="2622040"/>
                    <a:pt x="6048375" y="2328035"/>
                    <a:pt x="6744335" y="2392805"/>
                  </a:cubicBezTo>
                  <a:cubicBezTo>
                    <a:pt x="7440295" y="2457575"/>
                    <a:pt x="7311390" y="2651885"/>
                    <a:pt x="7381875" y="2716655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7727" y="6220"/>
              <a:ext cx="18" cy="50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314" y="6574"/>
              <a:ext cx="422" cy="14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s 37"/>
          <p:cNvSpPr/>
          <p:nvPr/>
        </p:nvSpPr>
        <p:spPr>
          <a:xfrm>
            <a:off x="6979285" y="4339372"/>
            <a:ext cx="497840" cy="518795"/>
          </a:xfrm>
          <a:prstGeom prst="rect">
            <a:avLst/>
          </a:prstGeom>
          <a:solidFill>
            <a:srgbClr val="FFF09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4"/>
                </a:solidFill>
              </a:rPr>
              <a:t>8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9421088" y="4367797"/>
            <a:ext cx="751205" cy="518795"/>
          </a:xfrm>
          <a:prstGeom prst="rect">
            <a:avLst/>
          </a:prstGeom>
          <a:solidFill>
            <a:srgbClr val="FFF09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11220975" y="4412309"/>
            <a:ext cx="751205" cy="518795"/>
          </a:xfrm>
          <a:prstGeom prst="rect">
            <a:avLst/>
          </a:prstGeom>
          <a:solidFill>
            <a:srgbClr val="FFF09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pic>
        <p:nvPicPr>
          <p:cNvPr id="36" name="Google Shape;130;p5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-48260" y="0"/>
            <a:ext cx="1930400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bldLvl="0" animBg="1"/>
      <p:bldP spid="4" grpId="1" animBg="1"/>
      <p:bldP spid="4" grpId="2" animBg="1"/>
      <p:bldP spid="5" grpId="0" bldLvl="0" animBg="1"/>
      <p:bldP spid="5" grpId="1" animBg="1"/>
      <p:bldP spid="5" grpId="2" animBg="1"/>
      <p:bldP spid="14" grpId="0" bldLvl="0" animBg="1"/>
      <p:bldP spid="14" grpId="1" animBg="1"/>
      <p:bldP spid="14" grpId="2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6405" y="248920"/>
            <a:ext cx="11511280" cy="6308725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Rectangles 15"/>
          <p:cNvSpPr/>
          <p:nvPr/>
        </p:nvSpPr>
        <p:spPr>
          <a:xfrm>
            <a:off x="8324215" y="3795395"/>
            <a:ext cx="1334135" cy="497205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2416810" y="5079365"/>
            <a:ext cx="635635" cy="497205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3158490" y="5079365"/>
            <a:ext cx="2245995" cy="497205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752475" y="4268470"/>
            <a:ext cx="11417998" cy="131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  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>
              <a:lnSpc>
                <a:spcPct val="14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   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</p:txBody>
      </p:sp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3715" y="-410845"/>
            <a:ext cx="7868285" cy="161226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53970" y="617220"/>
            <a:ext cx="7709606" cy="3640673"/>
            <a:chOff x="4295" y="2889"/>
            <a:chExt cx="10915" cy="48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929" b="70156" l="533" r="95200">
                          <a14:foregroundMark x1="27022" y1="53407" x2="14400" y2="54187"/>
                          <a14:foregroundMark x1="14400" y1="54187" x2="7733" y2="61371"/>
                          <a14:foregroundMark x1="7733" y1="61371" x2="23556" y2="65107"/>
                          <a14:foregroundMark x1="23556" y1="65107" x2="27111" y2="65189"/>
                          <a14:foregroundMark x1="33954" y1="53079" x2="41067" y2="53079"/>
                          <a14:foregroundMark x1="1333" y1="53079" x2="29426" y2="53079"/>
                          <a14:foregroundMark x1="889" y1="53900" x2="4889" y2="69007"/>
                          <a14:foregroundMark x1="68585" y1="69007" x2="69689" y2="69007"/>
                          <a14:foregroundMark x1="66992" y1="69007" x2="67538" y2="69007"/>
                          <a14:foregroundMark x1="55070" y1="69007" x2="65745" y2="69007"/>
                          <a14:foregroundMark x1="28825" y1="69007" x2="38698" y2="69007"/>
                          <a14:foregroundMark x1="18489" y1="69007" x2="27059" y2="69007"/>
                          <a14:foregroundMark x1="30567" y1="65729" x2="47644" y2="65969"/>
                          <a14:foregroundMark x1="6667" y1="65394" x2="30360" y2="65726"/>
                          <a14:foregroundMark x1="8711" y1="68144" x2="21422" y2="66174"/>
                          <a14:foregroundMark x1="21422" y1="66174" x2="21511" y2="66133"/>
                          <a14:foregroundMark x1="11022" y1="61700" x2="17067" y2="62562"/>
                          <a14:foregroundMark x1="44978" y1="53079" x2="57067" y2="53695"/>
                          <a14:foregroundMark x1="60000" y1="53777" x2="65156" y2="54433"/>
                          <a14:foregroundMark x1="95022" y1="52545" x2="94044" y2="68596"/>
                          <a14:foregroundMark x1="67467" y1="67200" x2="88622" y2="66995"/>
                          <a14:foregroundMark x1="88622" y1="66995" x2="88978" y2="66995"/>
                          <a14:foregroundMark x1="61333" y1="70279" x2="63042" y2="70100"/>
                          <a14:foregroundMark x1="30692" y1="65907" x2="41956" y2="68186"/>
                          <a14:foregroundMark x1="29778" y1="65722" x2="30372" y2="65842"/>
                          <a14:foregroundMark x1="95200" y1="52874" x2="69511" y2="53407"/>
                          <a14:foregroundMark x1="69511" y1="53407" x2="68518" y2="53545"/>
                          <a14:foregroundMark x1="79200" y1="63095" x2="83822" y2="66872"/>
                          <a14:foregroundMark x1="87644" y1="62110" x2="75022" y2="62110"/>
                          <a14:foregroundMark x1="41333" y1="67734" x2="58667" y2="68555"/>
                          <a14:foregroundMark x1="42044" y1="67980" x2="52622" y2="68842"/>
                          <a14:foregroundMark x1="52622" y1="68842" x2="57422" y2="68473"/>
                          <a14:foregroundMark x1="42489" y1="68268" x2="49600" y2="68966"/>
                          <a14:foregroundMark x1="49600" y1="68966" x2="52000" y2="68432"/>
                          <a14:foregroundMark x1="52000" y1="68432" x2="52000" y2="68432"/>
                          <a14:foregroundMark x1="66222" y1="69048" x2="65333" y2="69007"/>
                          <a14:foregroundMark x1="62667" y1="70074" x2="66667" y2="68596"/>
                          <a14:foregroundMark x1="66667" y1="68596" x2="66933" y2="68432"/>
                          <a14:foregroundMark x1="3378" y1="52135" x2="6400" y2="51970"/>
                          <a14:foregroundMark x1="1156" y1="54475" x2="1422" y2="56897"/>
                          <a14:foregroundMark x1="1422" y1="56897" x2="1422" y2="56897"/>
                          <a14:foregroundMark x1="889" y1="54762" x2="889" y2="56938"/>
                          <a14:foregroundMark x1="1156" y1="56773" x2="1333" y2="62685"/>
                          <a14:foregroundMark x1="1333" y1="62685" x2="1600" y2="62849"/>
                          <a14:foregroundMark x1="889" y1="56773" x2="1600" y2="61002"/>
                          <a14:foregroundMark x1="533" y1="60057" x2="533" y2="60057"/>
                          <a14:foregroundMark x1="889" y1="59852" x2="1156" y2="68186"/>
                          <a14:foregroundMark x1="1600" y1="68842" x2="8000" y2="69704"/>
                          <a14:foregroundMark x1="20238" y1="69772" x2="22844" y2="69787"/>
                          <a14:foregroundMark x1="8000" y1="69704" x2="12997" y2="69732"/>
                          <a14:foregroundMark x1="22844" y1="69787" x2="26222" y2="68555"/>
                          <a14:foregroundMark x1="70489" y1="67857" x2="74844" y2="69704"/>
                          <a14:foregroundMark x1="74844" y1="69704" x2="75289" y2="69704"/>
                          <a14:foregroundMark x1="74756" y1="69869" x2="87467" y2="69458"/>
                          <a14:foregroundMark x1="87467" y1="69458" x2="93956" y2="69458"/>
                          <a14:foregroundMark x1="93956" y1="69458" x2="84077" y2="69713"/>
                          <a14:foregroundMark x1="79644" y1="69828" x2="75822" y2="69253"/>
                          <a14:foregroundMark x1="70578" y1="53612" x2="71111" y2="61576"/>
                          <a14:foregroundMark x1="72178" y1="61494" x2="72178" y2="61494"/>
                          <a14:foregroundMark x1="72178" y1="52299" x2="77511" y2="52094"/>
                          <a14:foregroundMark x1="70489" y1="62808" x2="70844" y2="64450"/>
                          <a14:backgroundMark x1="25511" y1="70361" x2="31111" y2="67241"/>
                          <a14:backgroundMark x1="31111" y1="67241" x2="31022" y2="66379"/>
                          <a14:backgroundMark x1="31200" y1="67159" x2="40600" y2="68231"/>
                          <a14:backgroundMark x1="53867" y1="69745" x2="54044" y2="69828"/>
                          <a14:backgroundMark x1="67122" y1="69741" x2="68622" y2="68966"/>
                          <a14:backgroundMark x1="64889" y1="70895" x2="66621" y2="70000"/>
                          <a14:backgroundMark x1="68622" y1="68966" x2="69067" y2="68883"/>
                          <a14:backgroundMark x1="66311" y1="53818" x2="68491" y2="56334"/>
                          <a14:backgroundMark x1="33867" y1="53038" x2="26756" y2="55008"/>
                          <a14:backgroundMark x1="26756" y1="55008" x2="32889" y2="54557"/>
                          <a14:backgroundMark x1="32889" y1="54557" x2="34489" y2="54228"/>
                          <a14:backgroundMark x1="35378" y1="53982" x2="38844" y2="52997"/>
                          <a14:backgroundMark x1="8444" y1="70731" x2="15022" y2="70525"/>
                          <a14:backgroundMark x1="15022" y1="70525" x2="19200" y2="70525"/>
                          <a14:backgroundMark x1="76711" y1="70608" x2="83289" y2="70320"/>
                        </a14:backgroundRemoval>
                      </a14:imgEffect>
                    </a14:imgLayer>
                  </a14:imgProps>
                </a:ext>
              </a:extLst>
            </a:blip>
            <a:srcRect t="51702" b="28217"/>
            <a:stretch>
              <a:fillRect/>
            </a:stretch>
          </p:blipFill>
          <p:spPr>
            <a:xfrm>
              <a:off x="4295" y="2889"/>
              <a:ext cx="10915" cy="4746"/>
            </a:xfrm>
            <a:prstGeom prst="rect">
              <a:avLst/>
            </a:prstGeom>
          </p:spPr>
        </p:pic>
        <p:sp>
          <p:nvSpPr>
            <p:cNvPr id="7" name="Text Box 6"/>
            <p:cNvSpPr txBox="1"/>
            <p:nvPr/>
          </p:nvSpPr>
          <p:spPr>
            <a:xfrm>
              <a:off x="4519" y="7034"/>
              <a:ext cx="2603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2464" y="7034"/>
              <a:ext cx="2085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361" y="7443"/>
              <a:ext cx="4545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6128060"/>
            <a:ext cx="4673599" cy="730871"/>
          </a:xfrm>
          <a:prstGeom prst="rect">
            <a:avLst/>
          </a:prstGeom>
        </p:spPr>
      </p:pic>
      <p:pic>
        <p:nvPicPr>
          <p:cNvPr id="13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75" y="6074085"/>
            <a:ext cx="4673599" cy="730871"/>
          </a:xfrm>
          <a:prstGeom prst="rect">
            <a:avLst/>
          </a:prstGeom>
        </p:spPr>
      </p:pic>
      <p:sp>
        <p:nvSpPr>
          <p:cNvPr id="38" name="Rectangles 37"/>
          <p:cNvSpPr/>
          <p:nvPr/>
        </p:nvSpPr>
        <p:spPr>
          <a:xfrm>
            <a:off x="7017385" y="4267538"/>
            <a:ext cx="497840" cy="518795"/>
          </a:xfrm>
          <a:prstGeom prst="rect">
            <a:avLst/>
          </a:prstGeom>
          <a:solidFill>
            <a:srgbClr val="FFF09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9421088" y="4313845"/>
            <a:ext cx="751205" cy="518795"/>
          </a:xfrm>
          <a:prstGeom prst="rect">
            <a:avLst/>
          </a:prstGeom>
          <a:solidFill>
            <a:srgbClr val="FFF09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11189971" y="4376142"/>
            <a:ext cx="600436" cy="518795"/>
          </a:xfrm>
          <a:prstGeom prst="rect">
            <a:avLst/>
          </a:prstGeom>
          <a:solidFill>
            <a:srgbClr val="FFF09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8051165" y="2153920"/>
            <a:ext cx="1904365" cy="497205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>
            <a:off x="6101433" y="4919999"/>
            <a:ext cx="614680" cy="518795"/>
          </a:xfrm>
          <a:prstGeom prst="rect">
            <a:avLst/>
          </a:prstGeom>
          <a:solidFill>
            <a:srgbClr val="F7B9C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8745923" y="5013155"/>
            <a:ext cx="856615" cy="518795"/>
          </a:xfrm>
          <a:prstGeom prst="rect">
            <a:avLst/>
          </a:prstGeom>
          <a:solidFill>
            <a:srgbClr val="F7B9C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s 33"/>
          <p:cNvSpPr/>
          <p:nvPr/>
        </p:nvSpPr>
        <p:spPr>
          <a:xfrm>
            <a:off x="10753443" y="5026708"/>
            <a:ext cx="614680" cy="518795"/>
          </a:xfrm>
          <a:prstGeom prst="rect">
            <a:avLst/>
          </a:prstGeom>
          <a:solidFill>
            <a:srgbClr val="F7B9C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27" name="Google Shape;130;p5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-48260" y="0"/>
            <a:ext cx="1930400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4" grpId="0" animBg="1"/>
      <p:bldP spid="4" grpId="1" animBg="1"/>
      <p:bldP spid="4" grpId="2" animBg="1"/>
      <p:bldP spid="15" grpId="0" animBg="1"/>
      <p:bldP spid="15" grpId="1" animBg="1"/>
      <p:bldP spid="15" grpId="2" animBg="1"/>
      <p:bldP spid="38" grpId="1" animBg="1"/>
      <p:bldP spid="39" grpId="1" animBg="1"/>
      <p:bldP spid="40" grpId="1" animBg="1"/>
      <p:bldP spid="21" grpId="0" animBg="1"/>
      <p:bldP spid="21" grpId="1" animBg="1"/>
      <p:bldP spid="21" grpId="2" animBg="1"/>
      <p:bldP spid="23" grpId="0" animBg="1"/>
      <p:bldP spid="23" grpId="1" animBg="1"/>
      <p:bldP spid="24" grpId="0" animBg="1"/>
      <p:bldP spid="24" grpId="1" animBg="1"/>
      <p:bldP spid="34" grpId="0" animBg="1"/>
      <p:bldP spid="3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图片 10242"/>
          <p:cNvPicPr>
            <a:picLocks noChangeAspect="1"/>
          </p:cNvPicPr>
          <p:nvPr/>
        </p:nvPicPr>
        <p:blipFill>
          <a:blip r:embed="rId3"/>
          <a:srcRect b="69426"/>
          <a:stretch>
            <a:fillRect/>
          </a:stretch>
        </p:blipFill>
        <p:spPr>
          <a:xfrm rot="20820000">
            <a:off x="6809740" y="895350"/>
            <a:ext cx="1134745" cy="942340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4828540"/>
            <a:ext cx="2769235" cy="1776730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3000" y="207"/>
            <a:ext cx="7914548" cy="162170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1360000">
            <a:off x="1019175" y="165100"/>
            <a:ext cx="5224145" cy="6975475"/>
            <a:chOff x="1098" y="444"/>
            <a:chExt cx="7046" cy="9590"/>
          </a:xfrm>
        </p:grpSpPr>
        <p:sp>
          <p:nvSpPr>
            <p:cNvPr id="5" name="矩形 2"/>
            <p:cNvSpPr/>
            <p:nvPr/>
          </p:nvSpPr>
          <p:spPr>
            <a:xfrm>
              <a:off x="1098" y="444"/>
              <a:ext cx="7046" cy="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16744" b="21601"/>
            <a:stretch>
              <a:fillRect/>
            </a:stretch>
          </p:blipFill>
          <p:spPr>
            <a:xfrm>
              <a:off x="1363" y="630"/>
              <a:ext cx="6587" cy="8794"/>
            </a:xfrm>
            <a:prstGeom prst="rect">
              <a:avLst/>
            </a:prstGeom>
          </p:spPr>
        </p:pic>
      </p:grpSp>
      <p:pic>
        <p:nvPicPr>
          <p:cNvPr id="7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5784">
            <a:off x="674370" y="-114300"/>
            <a:ext cx="463550" cy="1357630"/>
          </a:xfrm>
          <a:prstGeom prst="rect">
            <a:avLst/>
          </a:prstGeom>
        </p:spPr>
      </p:pic>
      <p:grpSp>
        <p:nvGrpSpPr>
          <p:cNvPr id="8" name="组合 1"/>
          <p:cNvGrpSpPr/>
          <p:nvPr/>
        </p:nvGrpSpPr>
        <p:grpSpPr>
          <a:xfrm rot="960000" flipH="1">
            <a:off x="10669905" y="4924425"/>
            <a:ext cx="1444625" cy="1770380"/>
            <a:chOff x="9029702" y="974726"/>
            <a:chExt cx="2598738" cy="3071813"/>
          </a:xfrm>
        </p:grpSpPr>
        <p:sp>
          <p:nvSpPr>
            <p:cNvPr id="9" name="Freeform 31"/>
            <p:cNvSpPr/>
            <p:nvPr/>
          </p:nvSpPr>
          <p:spPr bwMode="auto">
            <a:xfrm>
              <a:off x="10725152" y="1127126"/>
              <a:ext cx="246063" cy="306388"/>
            </a:xfrm>
            <a:custGeom>
              <a:avLst/>
              <a:gdLst>
                <a:gd name="T0" fmla="*/ 5 w 58"/>
                <a:gd name="T1" fmla="*/ 38 h 72"/>
                <a:gd name="T2" fmla="*/ 40 w 58"/>
                <a:gd name="T3" fmla="*/ 3 h 72"/>
                <a:gd name="T4" fmla="*/ 57 w 58"/>
                <a:gd name="T5" fmla="*/ 39 h 72"/>
                <a:gd name="T6" fmla="*/ 34 w 58"/>
                <a:gd name="T7" fmla="*/ 70 h 72"/>
                <a:gd name="T8" fmla="*/ 5 w 58"/>
                <a:gd name="T9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2">
                  <a:moveTo>
                    <a:pt x="5" y="38"/>
                  </a:moveTo>
                  <a:cubicBezTo>
                    <a:pt x="8" y="22"/>
                    <a:pt x="20" y="0"/>
                    <a:pt x="40" y="3"/>
                  </a:cubicBezTo>
                  <a:cubicBezTo>
                    <a:pt x="57" y="4"/>
                    <a:pt x="58" y="26"/>
                    <a:pt x="57" y="39"/>
                  </a:cubicBezTo>
                  <a:cubicBezTo>
                    <a:pt x="55" y="54"/>
                    <a:pt x="49" y="70"/>
                    <a:pt x="34" y="70"/>
                  </a:cubicBezTo>
                  <a:cubicBezTo>
                    <a:pt x="11" y="72"/>
                    <a:pt x="0" y="59"/>
                    <a:pt x="5" y="38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Freeform 32"/>
            <p:cNvSpPr/>
            <p:nvPr/>
          </p:nvSpPr>
          <p:spPr bwMode="auto">
            <a:xfrm>
              <a:off x="10729914" y="1114426"/>
              <a:ext cx="249238" cy="327025"/>
            </a:xfrm>
            <a:custGeom>
              <a:avLst/>
              <a:gdLst>
                <a:gd name="T0" fmla="*/ 5 w 59"/>
                <a:gd name="T1" fmla="*/ 41 h 77"/>
                <a:gd name="T2" fmla="*/ 30 w 59"/>
                <a:gd name="T3" fmla="*/ 7 h 77"/>
                <a:gd name="T4" fmla="*/ 55 w 59"/>
                <a:gd name="T5" fmla="*/ 38 h 77"/>
                <a:gd name="T6" fmla="*/ 30 w 59"/>
                <a:gd name="T7" fmla="*/ 73 h 77"/>
                <a:gd name="T8" fmla="*/ 5 w 59"/>
                <a:gd name="T9" fmla="*/ 41 h 77"/>
                <a:gd name="T10" fmla="*/ 3 w 59"/>
                <a:gd name="T11" fmla="*/ 40 h 77"/>
                <a:gd name="T12" fmla="*/ 23 w 59"/>
                <a:gd name="T13" fmla="*/ 74 h 77"/>
                <a:gd name="T14" fmla="*/ 57 w 59"/>
                <a:gd name="T15" fmla="*/ 43 h 77"/>
                <a:gd name="T16" fmla="*/ 39 w 59"/>
                <a:gd name="T17" fmla="*/ 5 h 77"/>
                <a:gd name="T18" fmla="*/ 3 w 59"/>
                <a:gd name="T19" fmla="*/ 40 h 77"/>
                <a:gd name="T20" fmla="*/ 5 w 59"/>
                <a:gd name="T21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77">
                  <a:moveTo>
                    <a:pt x="5" y="41"/>
                  </a:moveTo>
                  <a:cubicBezTo>
                    <a:pt x="8" y="27"/>
                    <a:pt x="16" y="12"/>
                    <a:pt x="30" y="7"/>
                  </a:cubicBezTo>
                  <a:cubicBezTo>
                    <a:pt x="51" y="0"/>
                    <a:pt x="55" y="24"/>
                    <a:pt x="55" y="38"/>
                  </a:cubicBezTo>
                  <a:cubicBezTo>
                    <a:pt x="55" y="54"/>
                    <a:pt x="48" y="72"/>
                    <a:pt x="30" y="73"/>
                  </a:cubicBezTo>
                  <a:cubicBezTo>
                    <a:pt x="10" y="73"/>
                    <a:pt x="1" y="59"/>
                    <a:pt x="5" y="41"/>
                  </a:cubicBezTo>
                  <a:cubicBezTo>
                    <a:pt x="5" y="40"/>
                    <a:pt x="3" y="39"/>
                    <a:pt x="3" y="40"/>
                  </a:cubicBezTo>
                  <a:cubicBezTo>
                    <a:pt x="0" y="57"/>
                    <a:pt x="5" y="71"/>
                    <a:pt x="23" y="74"/>
                  </a:cubicBezTo>
                  <a:cubicBezTo>
                    <a:pt x="45" y="77"/>
                    <a:pt x="54" y="61"/>
                    <a:pt x="57" y="43"/>
                  </a:cubicBezTo>
                  <a:cubicBezTo>
                    <a:pt x="59" y="28"/>
                    <a:pt x="56" y="8"/>
                    <a:pt x="39" y="5"/>
                  </a:cubicBezTo>
                  <a:cubicBezTo>
                    <a:pt x="19" y="1"/>
                    <a:pt x="7" y="25"/>
                    <a:pt x="3" y="40"/>
                  </a:cubicBezTo>
                  <a:cubicBezTo>
                    <a:pt x="3" y="42"/>
                    <a:pt x="4" y="42"/>
                    <a:pt x="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33"/>
            <p:cNvSpPr/>
            <p:nvPr/>
          </p:nvSpPr>
          <p:spPr bwMode="auto">
            <a:xfrm>
              <a:off x="9063039" y="1081089"/>
              <a:ext cx="1781175" cy="2443163"/>
            </a:xfrm>
            <a:custGeom>
              <a:avLst/>
              <a:gdLst>
                <a:gd name="T0" fmla="*/ 323 w 420"/>
                <a:gd name="T1" fmla="*/ 35 h 576"/>
                <a:gd name="T2" fmla="*/ 114 w 420"/>
                <a:gd name="T3" fmla="*/ 133 h 576"/>
                <a:gd name="T4" fmla="*/ 123 w 420"/>
                <a:gd name="T5" fmla="*/ 445 h 576"/>
                <a:gd name="T6" fmla="*/ 250 w 420"/>
                <a:gd name="T7" fmla="*/ 527 h 576"/>
                <a:gd name="T8" fmla="*/ 285 w 420"/>
                <a:gd name="T9" fmla="*/ 541 h 576"/>
                <a:gd name="T10" fmla="*/ 134 w 420"/>
                <a:gd name="T11" fmla="*/ 495 h 576"/>
                <a:gd name="T12" fmla="*/ 100 w 420"/>
                <a:gd name="T13" fmla="*/ 98 h 576"/>
                <a:gd name="T14" fmla="*/ 196 w 420"/>
                <a:gd name="T15" fmla="*/ 27 h 576"/>
                <a:gd name="T16" fmla="*/ 356 w 420"/>
                <a:gd name="T17" fmla="*/ 8 h 576"/>
                <a:gd name="T18" fmla="*/ 419 w 420"/>
                <a:gd name="T19" fmla="*/ 35 h 576"/>
                <a:gd name="T20" fmla="*/ 405 w 420"/>
                <a:gd name="T21" fmla="*/ 46 h 576"/>
                <a:gd name="T22" fmla="*/ 323 w 420"/>
                <a:gd name="T23" fmla="*/ 35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0" h="576">
                  <a:moveTo>
                    <a:pt x="323" y="35"/>
                  </a:moveTo>
                  <a:cubicBezTo>
                    <a:pt x="242" y="33"/>
                    <a:pt x="163" y="57"/>
                    <a:pt x="114" y="133"/>
                  </a:cubicBezTo>
                  <a:cubicBezTo>
                    <a:pt x="56" y="223"/>
                    <a:pt x="49" y="361"/>
                    <a:pt x="123" y="445"/>
                  </a:cubicBezTo>
                  <a:cubicBezTo>
                    <a:pt x="156" y="483"/>
                    <a:pt x="203" y="511"/>
                    <a:pt x="250" y="527"/>
                  </a:cubicBezTo>
                  <a:cubicBezTo>
                    <a:pt x="258" y="529"/>
                    <a:pt x="291" y="525"/>
                    <a:pt x="285" y="541"/>
                  </a:cubicBezTo>
                  <a:cubicBezTo>
                    <a:pt x="272" y="576"/>
                    <a:pt x="150" y="508"/>
                    <a:pt x="134" y="495"/>
                  </a:cubicBezTo>
                  <a:cubicBezTo>
                    <a:pt x="10" y="399"/>
                    <a:pt x="0" y="216"/>
                    <a:pt x="100" y="98"/>
                  </a:cubicBezTo>
                  <a:cubicBezTo>
                    <a:pt x="125" y="69"/>
                    <a:pt x="161" y="40"/>
                    <a:pt x="196" y="27"/>
                  </a:cubicBezTo>
                  <a:cubicBezTo>
                    <a:pt x="247" y="8"/>
                    <a:pt x="302" y="0"/>
                    <a:pt x="356" y="8"/>
                  </a:cubicBezTo>
                  <a:cubicBezTo>
                    <a:pt x="371" y="11"/>
                    <a:pt x="416" y="14"/>
                    <a:pt x="419" y="35"/>
                  </a:cubicBezTo>
                  <a:cubicBezTo>
                    <a:pt x="420" y="43"/>
                    <a:pt x="413" y="48"/>
                    <a:pt x="405" y="46"/>
                  </a:cubicBezTo>
                  <a:cubicBezTo>
                    <a:pt x="378" y="40"/>
                    <a:pt x="351" y="36"/>
                    <a:pt x="323" y="35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Freeform 34"/>
            <p:cNvSpPr/>
            <p:nvPr/>
          </p:nvSpPr>
          <p:spPr bwMode="auto">
            <a:xfrm>
              <a:off x="9182102" y="1089026"/>
              <a:ext cx="1708150" cy="2346325"/>
            </a:xfrm>
            <a:custGeom>
              <a:avLst/>
              <a:gdLst>
                <a:gd name="T0" fmla="*/ 295 w 403"/>
                <a:gd name="T1" fmla="*/ 33 h 553"/>
                <a:gd name="T2" fmla="*/ 144 w 403"/>
                <a:gd name="T3" fmla="*/ 70 h 553"/>
                <a:gd name="T4" fmla="*/ 54 w 403"/>
                <a:gd name="T5" fmla="*/ 199 h 553"/>
                <a:gd name="T6" fmla="*/ 49 w 403"/>
                <a:gd name="T7" fmla="*/ 357 h 553"/>
                <a:gd name="T8" fmla="*/ 145 w 403"/>
                <a:gd name="T9" fmla="*/ 488 h 553"/>
                <a:gd name="T10" fmla="*/ 186 w 403"/>
                <a:gd name="T11" fmla="*/ 511 h 553"/>
                <a:gd name="T12" fmla="*/ 224 w 403"/>
                <a:gd name="T13" fmla="*/ 526 h 553"/>
                <a:gd name="T14" fmla="*/ 249 w 403"/>
                <a:gd name="T15" fmla="*/ 528 h 553"/>
                <a:gd name="T16" fmla="*/ 245 w 403"/>
                <a:gd name="T17" fmla="*/ 547 h 553"/>
                <a:gd name="T18" fmla="*/ 195 w 403"/>
                <a:gd name="T19" fmla="*/ 537 h 553"/>
                <a:gd name="T20" fmla="*/ 138 w 403"/>
                <a:gd name="T21" fmla="*/ 511 h 553"/>
                <a:gd name="T22" fmla="*/ 6 w 403"/>
                <a:gd name="T23" fmla="*/ 275 h 553"/>
                <a:gd name="T24" fmla="*/ 158 w 403"/>
                <a:gd name="T25" fmla="*/ 30 h 553"/>
                <a:gd name="T26" fmla="*/ 335 w 403"/>
                <a:gd name="T27" fmla="*/ 8 h 553"/>
                <a:gd name="T28" fmla="*/ 388 w 403"/>
                <a:gd name="T29" fmla="*/ 28 h 553"/>
                <a:gd name="T30" fmla="*/ 380 w 403"/>
                <a:gd name="T31" fmla="*/ 44 h 553"/>
                <a:gd name="T32" fmla="*/ 365 w 403"/>
                <a:gd name="T33" fmla="*/ 41 h 553"/>
                <a:gd name="T34" fmla="*/ 339 w 403"/>
                <a:gd name="T35" fmla="*/ 36 h 553"/>
                <a:gd name="T36" fmla="*/ 295 w 403"/>
                <a:gd name="T37" fmla="*/ 33 h 553"/>
                <a:gd name="T38" fmla="*/ 295 w 403"/>
                <a:gd name="T39" fmla="*/ 34 h 553"/>
                <a:gd name="T40" fmla="*/ 351 w 403"/>
                <a:gd name="T41" fmla="*/ 40 h 553"/>
                <a:gd name="T42" fmla="*/ 388 w 403"/>
                <a:gd name="T43" fmla="*/ 43 h 553"/>
                <a:gd name="T44" fmla="*/ 374 w 403"/>
                <a:gd name="T45" fmla="*/ 15 h 553"/>
                <a:gd name="T46" fmla="*/ 311 w 403"/>
                <a:gd name="T47" fmla="*/ 3 h 553"/>
                <a:gd name="T48" fmla="*/ 209 w 403"/>
                <a:gd name="T49" fmla="*/ 12 h 553"/>
                <a:gd name="T50" fmla="*/ 58 w 403"/>
                <a:gd name="T51" fmla="*/ 113 h 553"/>
                <a:gd name="T52" fmla="*/ 5 w 403"/>
                <a:gd name="T53" fmla="*/ 253 h 553"/>
                <a:gd name="T54" fmla="*/ 29 w 403"/>
                <a:gd name="T55" fmla="*/ 398 h 553"/>
                <a:gd name="T56" fmla="*/ 114 w 403"/>
                <a:gd name="T57" fmla="*/ 499 h 553"/>
                <a:gd name="T58" fmla="*/ 212 w 403"/>
                <a:gd name="T59" fmla="*/ 545 h 553"/>
                <a:gd name="T60" fmla="*/ 250 w 403"/>
                <a:gd name="T61" fmla="*/ 547 h 553"/>
                <a:gd name="T62" fmla="*/ 254 w 403"/>
                <a:gd name="T63" fmla="*/ 529 h 553"/>
                <a:gd name="T64" fmla="*/ 234 w 403"/>
                <a:gd name="T65" fmla="*/ 525 h 553"/>
                <a:gd name="T66" fmla="*/ 194 w 403"/>
                <a:gd name="T67" fmla="*/ 513 h 553"/>
                <a:gd name="T68" fmla="*/ 109 w 403"/>
                <a:gd name="T69" fmla="*/ 457 h 553"/>
                <a:gd name="T70" fmla="*/ 42 w 403"/>
                <a:gd name="T71" fmla="*/ 298 h 553"/>
                <a:gd name="T72" fmla="*/ 85 w 403"/>
                <a:gd name="T73" fmla="*/ 134 h 553"/>
                <a:gd name="T74" fmla="*/ 229 w 403"/>
                <a:gd name="T75" fmla="*/ 39 h 553"/>
                <a:gd name="T76" fmla="*/ 295 w 403"/>
                <a:gd name="T77" fmla="*/ 34 h 553"/>
                <a:gd name="T78" fmla="*/ 295 w 403"/>
                <a:gd name="T79" fmla="*/ 3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3" h="553">
                  <a:moveTo>
                    <a:pt x="295" y="33"/>
                  </a:moveTo>
                  <a:cubicBezTo>
                    <a:pt x="242" y="31"/>
                    <a:pt x="189" y="41"/>
                    <a:pt x="144" y="70"/>
                  </a:cubicBezTo>
                  <a:cubicBezTo>
                    <a:pt x="99" y="100"/>
                    <a:pt x="70" y="148"/>
                    <a:pt x="54" y="199"/>
                  </a:cubicBezTo>
                  <a:cubicBezTo>
                    <a:pt x="37" y="250"/>
                    <a:pt x="35" y="305"/>
                    <a:pt x="49" y="357"/>
                  </a:cubicBezTo>
                  <a:cubicBezTo>
                    <a:pt x="63" y="412"/>
                    <a:pt x="98" y="456"/>
                    <a:pt x="145" y="488"/>
                  </a:cubicBezTo>
                  <a:cubicBezTo>
                    <a:pt x="158" y="497"/>
                    <a:pt x="171" y="504"/>
                    <a:pt x="186" y="511"/>
                  </a:cubicBezTo>
                  <a:cubicBezTo>
                    <a:pt x="198" y="517"/>
                    <a:pt x="211" y="524"/>
                    <a:pt x="224" y="526"/>
                  </a:cubicBezTo>
                  <a:cubicBezTo>
                    <a:pt x="232" y="527"/>
                    <a:pt x="241" y="527"/>
                    <a:pt x="249" y="528"/>
                  </a:cubicBezTo>
                  <a:cubicBezTo>
                    <a:pt x="264" y="532"/>
                    <a:pt x="255" y="545"/>
                    <a:pt x="245" y="547"/>
                  </a:cubicBezTo>
                  <a:cubicBezTo>
                    <a:pt x="229" y="551"/>
                    <a:pt x="209" y="543"/>
                    <a:pt x="195" y="537"/>
                  </a:cubicBezTo>
                  <a:cubicBezTo>
                    <a:pt x="175" y="530"/>
                    <a:pt x="156" y="521"/>
                    <a:pt x="138" y="511"/>
                  </a:cubicBezTo>
                  <a:cubicBezTo>
                    <a:pt x="52" y="465"/>
                    <a:pt x="4" y="371"/>
                    <a:pt x="6" y="275"/>
                  </a:cubicBezTo>
                  <a:cubicBezTo>
                    <a:pt x="7" y="174"/>
                    <a:pt x="66" y="73"/>
                    <a:pt x="158" y="30"/>
                  </a:cubicBezTo>
                  <a:cubicBezTo>
                    <a:pt x="213" y="5"/>
                    <a:pt x="276" y="0"/>
                    <a:pt x="335" y="8"/>
                  </a:cubicBezTo>
                  <a:cubicBezTo>
                    <a:pt x="352" y="10"/>
                    <a:pt x="378" y="12"/>
                    <a:pt x="388" y="28"/>
                  </a:cubicBezTo>
                  <a:cubicBezTo>
                    <a:pt x="392" y="34"/>
                    <a:pt x="389" y="39"/>
                    <a:pt x="380" y="44"/>
                  </a:cubicBezTo>
                  <a:cubicBezTo>
                    <a:pt x="376" y="44"/>
                    <a:pt x="369" y="42"/>
                    <a:pt x="365" y="41"/>
                  </a:cubicBezTo>
                  <a:cubicBezTo>
                    <a:pt x="356" y="39"/>
                    <a:pt x="348" y="38"/>
                    <a:pt x="339" y="36"/>
                  </a:cubicBezTo>
                  <a:cubicBezTo>
                    <a:pt x="324" y="34"/>
                    <a:pt x="310" y="33"/>
                    <a:pt x="295" y="33"/>
                  </a:cubicBezTo>
                  <a:cubicBezTo>
                    <a:pt x="294" y="33"/>
                    <a:pt x="294" y="34"/>
                    <a:pt x="295" y="34"/>
                  </a:cubicBezTo>
                  <a:cubicBezTo>
                    <a:pt x="314" y="35"/>
                    <a:pt x="333" y="37"/>
                    <a:pt x="351" y="40"/>
                  </a:cubicBezTo>
                  <a:cubicBezTo>
                    <a:pt x="362" y="42"/>
                    <a:pt x="378" y="49"/>
                    <a:pt x="388" y="43"/>
                  </a:cubicBezTo>
                  <a:cubicBezTo>
                    <a:pt x="403" y="34"/>
                    <a:pt x="381" y="18"/>
                    <a:pt x="374" y="15"/>
                  </a:cubicBezTo>
                  <a:cubicBezTo>
                    <a:pt x="354" y="7"/>
                    <a:pt x="332" y="5"/>
                    <a:pt x="311" y="3"/>
                  </a:cubicBezTo>
                  <a:cubicBezTo>
                    <a:pt x="277" y="0"/>
                    <a:pt x="242" y="4"/>
                    <a:pt x="209" y="12"/>
                  </a:cubicBezTo>
                  <a:cubicBezTo>
                    <a:pt x="147" y="26"/>
                    <a:pt x="95" y="61"/>
                    <a:pt x="58" y="113"/>
                  </a:cubicBezTo>
                  <a:cubicBezTo>
                    <a:pt x="28" y="154"/>
                    <a:pt x="10" y="203"/>
                    <a:pt x="5" y="253"/>
                  </a:cubicBezTo>
                  <a:cubicBezTo>
                    <a:pt x="0" y="303"/>
                    <a:pt x="9" y="353"/>
                    <a:pt x="29" y="398"/>
                  </a:cubicBezTo>
                  <a:cubicBezTo>
                    <a:pt x="47" y="437"/>
                    <a:pt x="77" y="476"/>
                    <a:pt x="114" y="499"/>
                  </a:cubicBezTo>
                  <a:cubicBezTo>
                    <a:pt x="144" y="518"/>
                    <a:pt x="177" y="535"/>
                    <a:pt x="212" y="545"/>
                  </a:cubicBezTo>
                  <a:cubicBezTo>
                    <a:pt x="223" y="548"/>
                    <a:pt x="238" y="553"/>
                    <a:pt x="250" y="547"/>
                  </a:cubicBezTo>
                  <a:cubicBezTo>
                    <a:pt x="257" y="544"/>
                    <a:pt x="263" y="534"/>
                    <a:pt x="254" y="529"/>
                  </a:cubicBezTo>
                  <a:cubicBezTo>
                    <a:pt x="249" y="525"/>
                    <a:pt x="240" y="525"/>
                    <a:pt x="234" y="525"/>
                  </a:cubicBezTo>
                  <a:cubicBezTo>
                    <a:pt x="219" y="524"/>
                    <a:pt x="207" y="519"/>
                    <a:pt x="194" y="513"/>
                  </a:cubicBezTo>
                  <a:cubicBezTo>
                    <a:pt x="162" y="499"/>
                    <a:pt x="134" y="480"/>
                    <a:pt x="109" y="457"/>
                  </a:cubicBezTo>
                  <a:cubicBezTo>
                    <a:pt x="65" y="415"/>
                    <a:pt x="44" y="357"/>
                    <a:pt x="42" y="298"/>
                  </a:cubicBezTo>
                  <a:cubicBezTo>
                    <a:pt x="40" y="241"/>
                    <a:pt x="55" y="183"/>
                    <a:pt x="85" y="134"/>
                  </a:cubicBezTo>
                  <a:cubicBezTo>
                    <a:pt x="117" y="82"/>
                    <a:pt x="169" y="50"/>
                    <a:pt x="229" y="39"/>
                  </a:cubicBezTo>
                  <a:cubicBezTo>
                    <a:pt x="251" y="35"/>
                    <a:pt x="273" y="34"/>
                    <a:pt x="295" y="34"/>
                  </a:cubicBezTo>
                  <a:cubicBezTo>
                    <a:pt x="296" y="34"/>
                    <a:pt x="296" y="33"/>
                    <a:pt x="295" y="3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35"/>
            <p:cNvSpPr/>
            <p:nvPr/>
          </p:nvSpPr>
          <p:spPr bwMode="auto">
            <a:xfrm>
              <a:off x="9199564" y="1122364"/>
              <a:ext cx="1619250" cy="2271713"/>
            </a:xfrm>
            <a:custGeom>
              <a:avLst/>
              <a:gdLst>
                <a:gd name="T0" fmla="*/ 236 w 382"/>
                <a:gd name="T1" fmla="*/ 535 h 535"/>
                <a:gd name="T2" fmla="*/ 224 w 382"/>
                <a:gd name="T3" fmla="*/ 534 h 535"/>
                <a:gd name="T4" fmla="*/ 192 w 382"/>
                <a:gd name="T5" fmla="*/ 525 h 535"/>
                <a:gd name="T6" fmla="*/ 127 w 382"/>
                <a:gd name="T7" fmla="*/ 494 h 535"/>
                <a:gd name="T8" fmla="*/ 106 w 382"/>
                <a:gd name="T9" fmla="*/ 481 h 535"/>
                <a:gd name="T10" fmla="*/ 8 w 382"/>
                <a:gd name="T11" fmla="*/ 302 h 535"/>
                <a:gd name="T12" fmla="*/ 73 w 382"/>
                <a:gd name="T13" fmla="*/ 91 h 535"/>
                <a:gd name="T14" fmla="*/ 166 w 382"/>
                <a:gd name="T15" fmla="*/ 22 h 535"/>
                <a:gd name="T16" fmla="*/ 267 w 382"/>
                <a:gd name="T17" fmla="*/ 1 h 535"/>
                <a:gd name="T18" fmla="*/ 323 w 382"/>
                <a:gd name="T19" fmla="*/ 4 h 535"/>
                <a:gd name="T20" fmla="*/ 329 w 382"/>
                <a:gd name="T21" fmla="*/ 5 h 535"/>
                <a:gd name="T22" fmla="*/ 381 w 382"/>
                <a:gd name="T23" fmla="*/ 25 h 535"/>
                <a:gd name="T24" fmla="*/ 381 w 382"/>
                <a:gd name="T25" fmla="*/ 29 h 535"/>
                <a:gd name="T26" fmla="*/ 377 w 382"/>
                <a:gd name="T27" fmla="*/ 31 h 535"/>
                <a:gd name="T28" fmla="*/ 375 w 382"/>
                <a:gd name="T29" fmla="*/ 31 h 535"/>
                <a:gd name="T30" fmla="*/ 292 w 382"/>
                <a:gd name="T31" fmla="*/ 20 h 535"/>
                <a:gd name="T32" fmla="*/ 262 w 382"/>
                <a:gd name="T33" fmla="*/ 20 h 535"/>
                <a:gd name="T34" fmla="*/ 77 w 382"/>
                <a:gd name="T35" fmla="*/ 120 h 535"/>
                <a:gd name="T36" fmla="*/ 87 w 382"/>
                <a:gd name="T37" fmla="*/ 439 h 535"/>
                <a:gd name="T38" fmla="*/ 216 w 382"/>
                <a:gd name="T39" fmla="*/ 522 h 535"/>
                <a:gd name="T40" fmla="*/ 244 w 382"/>
                <a:gd name="T41" fmla="*/ 526 h 535"/>
                <a:gd name="T42" fmla="*/ 245 w 382"/>
                <a:gd name="T43" fmla="*/ 532 h 535"/>
                <a:gd name="T44" fmla="*/ 237 w 382"/>
                <a:gd name="T45" fmla="*/ 535 h 535"/>
                <a:gd name="T46" fmla="*/ 236 w 382"/>
                <a:gd name="T47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2" h="535">
                  <a:moveTo>
                    <a:pt x="236" y="535"/>
                  </a:moveTo>
                  <a:cubicBezTo>
                    <a:pt x="232" y="535"/>
                    <a:pt x="228" y="534"/>
                    <a:pt x="224" y="534"/>
                  </a:cubicBezTo>
                  <a:cubicBezTo>
                    <a:pt x="213" y="532"/>
                    <a:pt x="202" y="529"/>
                    <a:pt x="192" y="525"/>
                  </a:cubicBezTo>
                  <a:cubicBezTo>
                    <a:pt x="169" y="516"/>
                    <a:pt x="148" y="505"/>
                    <a:pt x="127" y="494"/>
                  </a:cubicBezTo>
                  <a:cubicBezTo>
                    <a:pt x="120" y="490"/>
                    <a:pt x="112" y="486"/>
                    <a:pt x="106" y="481"/>
                  </a:cubicBezTo>
                  <a:cubicBezTo>
                    <a:pt x="50" y="437"/>
                    <a:pt x="15" y="374"/>
                    <a:pt x="8" y="302"/>
                  </a:cubicBezTo>
                  <a:cubicBezTo>
                    <a:pt x="0" y="226"/>
                    <a:pt x="24" y="150"/>
                    <a:pt x="73" y="91"/>
                  </a:cubicBezTo>
                  <a:cubicBezTo>
                    <a:pt x="99" y="61"/>
                    <a:pt x="135" y="34"/>
                    <a:pt x="166" y="22"/>
                  </a:cubicBezTo>
                  <a:cubicBezTo>
                    <a:pt x="200" y="10"/>
                    <a:pt x="234" y="3"/>
                    <a:pt x="267" y="1"/>
                  </a:cubicBezTo>
                  <a:cubicBezTo>
                    <a:pt x="286" y="0"/>
                    <a:pt x="305" y="1"/>
                    <a:pt x="323" y="4"/>
                  </a:cubicBezTo>
                  <a:cubicBezTo>
                    <a:pt x="325" y="4"/>
                    <a:pt x="327" y="5"/>
                    <a:pt x="329" y="5"/>
                  </a:cubicBezTo>
                  <a:cubicBezTo>
                    <a:pt x="344" y="7"/>
                    <a:pt x="379" y="12"/>
                    <a:pt x="381" y="25"/>
                  </a:cubicBezTo>
                  <a:cubicBezTo>
                    <a:pt x="382" y="27"/>
                    <a:pt x="381" y="28"/>
                    <a:pt x="381" y="29"/>
                  </a:cubicBezTo>
                  <a:cubicBezTo>
                    <a:pt x="380" y="30"/>
                    <a:pt x="378" y="31"/>
                    <a:pt x="377" y="31"/>
                  </a:cubicBezTo>
                  <a:cubicBezTo>
                    <a:pt x="376" y="31"/>
                    <a:pt x="375" y="31"/>
                    <a:pt x="375" y="31"/>
                  </a:cubicBezTo>
                  <a:cubicBezTo>
                    <a:pt x="346" y="24"/>
                    <a:pt x="318" y="20"/>
                    <a:pt x="292" y="20"/>
                  </a:cubicBezTo>
                  <a:cubicBezTo>
                    <a:pt x="281" y="19"/>
                    <a:pt x="271" y="19"/>
                    <a:pt x="262" y="20"/>
                  </a:cubicBezTo>
                  <a:cubicBezTo>
                    <a:pt x="179" y="24"/>
                    <a:pt x="117" y="58"/>
                    <a:pt x="77" y="120"/>
                  </a:cubicBezTo>
                  <a:cubicBezTo>
                    <a:pt x="21" y="207"/>
                    <a:pt x="9" y="350"/>
                    <a:pt x="87" y="439"/>
                  </a:cubicBezTo>
                  <a:cubicBezTo>
                    <a:pt x="119" y="476"/>
                    <a:pt x="165" y="506"/>
                    <a:pt x="216" y="522"/>
                  </a:cubicBezTo>
                  <a:cubicBezTo>
                    <a:pt x="225" y="525"/>
                    <a:pt x="236" y="522"/>
                    <a:pt x="244" y="526"/>
                  </a:cubicBezTo>
                  <a:cubicBezTo>
                    <a:pt x="246" y="527"/>
                    <a:pt x="246" y="531"/>
                    <a:pt x="245" y="532"/>
                  </a:cubicBezTo>
                  <a:cubicBezTo>
                    <a:pt x="243" y="534"/>
                    <a:pt x="239" y="535"/>
                    <a:pt x="237" y="535"/>
                  </a:cubicBezTo>
                  <a:lnTo>
                    <a:pt x="236" y="535"/>
                  </a:lnTo>
                  <a:close/>
                </a:path>
              </a:pathLst>
            </a:custGeom>
            <a:solidFill>
              <a:srgbClr val="FFD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10763252" y="1119189"/>
              <a:ext cx="177800" cy="241300"/>
            </a:xfrm>
            <a:custGeom>
              <a:avLst/>
              <a:gdLst>
                <a:gd name="T0" fmla="*/ 24 w 42"/>
                <a:gd name="T1" fmla="*/ 35 h 57"/>
                <a:gd name="T2" fmla="*/ 23 w 42"/>
                <a:gd name="T3" fmla="*/ 10 h 57"/>
                <a:gd name="T4" fmla="*/ 42 w 42"/>
                <a:gd name="T5" fmla="*/ 30 h 57"/>
                <a:gd name="T6" fmla="*/ 37 w 42"/>
                <a:gd name="T7" fmla="*/ 49 h 57"/>
                <a:gd name="T8" fmla="*/ 16 w 42"/>
                <a:gd name="T9" fmla="*/ 53 h 57"/>
                <a:gd name="T10" fmla="*/ 1 w 42"/>
                <a:gd name="T11" fmla="*/ 45 h 57"/>
                <a:gd name="T12" fmla="*/ 11 w 42"/>
                <a:gd name="T13" fmla="*/ 42 h 57"/>
                <a:gd name="T14" fmla="*/ 24 w 42"/>
                <a:gd name="T15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7">
                  <a:moveTo>
                    <a:pt x="24" y="35"/>
                  </a:moveTo>
                  <a:cubicBezTo>
                    <a:pt x="29" y="26"/>
                    <a:pt x="14" y="17"/>
                    <a:pt x="23" y="10"/>
                  </a:cubicBezTo>
                  <a:cubicBezTo>
                    <a:pt x="37" y="0"/>
                    <a:pt x="42" y="21"/>
                    <a:pt x="42" y="30"/>
                  </a:cubicBezTo>
                  <a:cubicBezTo>
                    <a:pt x="42" y="37"/>
                    <a:pt x="41" y="44"/>
                    <a:pt x="37" y="49"/>
                  </a:cubicBezTo>
                  <a:cubicBezTo>
                    <a:pt x="32" y="57"/>
                    <a:pt x="24" y="55"/>
                    <a:pt x="16" y="53"/>
                  </a:cubicBezTo>
                  <a:cubicBezTo>
                    <a:pt x="13" y="52"/>
                    <a:pt x="0" y="51"/>
                    <a:pt x="1" y="45"/>
                  </a:cubicBezTo>
                  <a:cubicBezTo>
                    <a:pt x="1" y="41"/>
                    <a:pt x="8" y="42"/>
                    <a:pt x="11" y="42"/>
                  </a:cubicBezTo>
                  <a:cubicBezTo>
                    <a:pt x="16" y="41"/>
                    <a:pt x="21" y="40"/>
                    <a:pt x="24" y="35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9029702" y="974726"/>
              <a:ext cx="1649413" cy="1900238"/>
            </a:xfrm>
            <a:custGeom>
              <a:avLst/>
              <a:gdLst>
                <a:gd name="T0" fmla="*/ 389 w 389"/>
                <a:gd name="T1" fmla="*/ 43 h 448"/>
                <a:gd name="T2" fmla="*/ 102 w 389"/>
                <a:gd name="T3" fmla="*/ 140 h 448"/>
                <a:gd name="T4" fmla="*/ 85 w 389"/>
                <a:gd name="T5" fmla="*/ 448 h 448"/>
                <a:gd name="T6" fmla="*/ 107 w 389"/>
                <a:gd name="T7" fmla="*/ 144 h 448"/>
                <a:gd name="T8" fmla="*/ 389 w 389"/>
                <a:gd name="T9" fmla="*/ 4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448">
                  <a:moveTo>
                    <a:pt x="389" y="43"/>
                  </a:moveTo>
                  <a:cubicBezTo>
                    <a:pt x="389" y="43"/>
                    <a:pt x="205" y="0"/>
                    <a:pt x="102" y="140"/>
                  </a:cubicBezTo>
                  <a:cubicBezTo>
                    <a:pt x="0" y="280"/>
                    <a:pt x="78" y="437"/>
                    <a:pt x="85" y="448"/>
                  </a:cubicBezTo>
                  <a:cubicBezTo>
                    <a:pt x="85" y="448"/>
                    <a:pt x="0" y="287"/>
                    <a:pt x="107" y="144"/>
                  </a:cubicBezTo>
                  <a:cubicBezTo>
                    <a:pt x="215" y="1"/>
                    <a:pt x="389" y="43"/>
                    <a:pt x="389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Freeform 38"/>
            <p:cNvSpPr/>
            <p:nvPr/>
          </p:nvSpPr>
          <p:spPr bwMode="auto">
            <a:xfrm>
              <a:off x="10874377" y="1144589"/>
              <a:ext cx="92075" cy="220663"/>
            </a:xfrm>
            <a:custGeom>
              <a:avLst/>
              <a:gdLst>
                <a:gd name="T0" fmla="*/ 17 w 22"/>
                <a:gd name="T1" fmla="*/ 25 h 52"/>
                <a:gd name="T2" fmla="*/ 13 w 22"/>
                <a:gd name="T3" fmla="*/ 52 h 52"/>
                <a:gd name="T4" fmla="*/ 19 w 22"/>
                <a:gd name="T5" fmla="*/ 15 h 52"/>
                <a:gd name="T6" fmla="*/ 11 w 22"/>
                <a:gd name="T7" fmla="*/ 4 h 52"/>
                <a:gd name="T8" fmla="*/ 0 w 22"/>
                <a:gd name="T9" fmla="*/ 0 h 52"/>
                <a:gd name="T10" fmla="*/ 15 w 22"/>
                <a:gd name="T11" fmla="*/ 14 h 52"/>
                <a:gd name="T12" fmla="*/ 17 w 22"/>
                <a:gd name="T13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2">
                  <a:moveTo>
                    <a:pt x="17" y="25"/>
                  </a:moveTo>
                  <a:cubicBezTo>
                    <a:pt x="17" y="34"/>
                    <a:pt x="14" y="43"/>
                    <a:pt x="13" y="52"/>
                  </a:cubicBezTo>
                  <a:cubicBezTo>
                    <a:pt x="17" y="41"/>
                    <a:pt x="22" y="27"/>
                    <a:pt x="19" y="15"/>
                  </a:cubicBezTo>
                  <a:cubicBezTo>
                    <a:pt x="17" y="11"/>
                    <a:pt x="15" y="7"/>
                    <a:pt x="11" y="4"/>
                  </a:cubicBezTo>
                  <a:cubicBezTo>
                    <a:pt x="8" y="1"/>
                    <a:pt x="5" y="0"/>
                    <a:pt x="0" y="0"/>
                  </a:cubicBezTo>
                  <a:cubicBezTo>
                    <a:pt x="8" y="1"/>
                    <a:pt x="11" y="8"/>
                    <a:pt x="15" y="14"/>
                  </a:cubicBezTo>
                  <a:cubicBezTo>
                    <a:pt x="17" y="17"/>
                    <a:pt x="17" y="21"/>
                    <a:pt x="17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Freeform 39"/>
            <p:cNvSpPr/>
            <p:nvPr/>
          </p:nvSpPr>
          <p:spPr bwMode="auto">
            <a:xfrm>
              <a:off x="9674227" y="3409951"/>
              <a:ext cx="1258888" cy="547688"/>
            </a:xfrm>
            <a:custGeom>
              <a:avLst/>
              <a:gdLst>
                <a:gd name="T0" fmla="*/ 92 w 297"/>
                <a:gd name="T1" fmla="*/ 10 h 129"/>
                <a:gd name="T2" fmla="*/ 51 w 297"/>
                <a:gd name="T3" fmla="*/ 23 h 129"/>
                <a:gd name="T4" fmla="*/ 4 w 297"/>
                <a:gd name="T5" fmla="*/ 75 h 129"/>
                <a:gd name="T6" fmla="*/ 59 w 297"/>
                <a:gd name="T7" fmla="*/ 112 h 129"/>
                <a:gd name="T8" fmla="*/ 250 w 297"/>
                <a:gd name="T9" fmla="*/ 100 h 129"/>
                <a:gd name="T10" fmla="*/ 219 w 297"/>
                <a:gd name="T11" fmla="*/ 20 h 129"/>
                <a:gd name="T12" fmla="*/ 92 w 297"/>
                <a:gd name="T13" fmla="*/ 1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29">
                  <a:moveTo>
                    <a:pt x="92" y="10"/>
                  </a:moveTo>
                  <a:cubicBezTo>
                    <a:pt x="78" y="13"/>
                    <a:pt x="64" y="17"/>
                    <a:pt x="51" y="23"/>
                  </a:cubicBezTo>
                  <a:cubicBezTo>
                    <a:pt x="32" y="31"/>
                    <a:pt x="0" y="51"/>
                    <a:pt x="4" y="75"/>
                  </a:cubicBezTo>
                  <a:cubicBezTo>
                    <a:pt x="7" y="98"/>
                    <a:pt x="40" y="107"/>
                    <a:pt x="59" y="112"/>
                  </a:cubicBezTo>
                  <a:cubicBezTo>
                    <a:pt x="118" y="129"/>
                    <a:pt x="193" y="124"/>
                    <a:pt x="250" y="100"/>
                  </a:cubicBezTo>
                  <a:cubicBezTo>
                    <a:pt x="297" y="79"/>
                    <a:pt x="249" y="35"/>
                    <a:pt x="219" y="20"/>
                  </a:cubicBezTo>
                  <a:cubicBezTo>
                    <a:pt x="183" y="1"/>
                    <a:pt x="135" y="0"/>
                    <a:pt x="92" y="10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9677402" y="3402014"/>
              <a:ext cx="1154113" cy="538163"/>
            </a:xfrm>
            <a:custGeom>
              <a:avLst/>
              <a:gdLst>
                <a:gd name="T0" fmla="*/ 91 w 272"/>
                <a:gd name="T1" fmla="*/ 11 h 127"/>
                <a:gd name="T2" fmla="*/ 15 w 272"/>
                <a:gd name="T3" fmla="*/ 47 h 127"/>
                <a:gd name="T4" fmla="*/ 2 w 272"/>
                <a:gd name="T5" fmla="*/ 77 h 127"/>
                <a:gd name="T6" fmla="*/ 20 w 272"/>
                <a:gd name="T7" fmla="*/ 101 h 127"/>
                <a:gd name="T8" fmla="*/ 52 w 272"/>
                <a:gd name="T9" fmla="*/ 114 h 127"/>
                <a:gd name="T10" fmla="*/ 94 w 272"/>
                <a:gd name="T11" fmla="*/ 122 h 127"/>
                <a:gd name="T12" fmla="*/ 190 w 272"/>
                <a:gd name="T13" fmla="*/ 120 h 127"/>
                <a:gd name="T14" fmla="*/ 236 w 272"/>
                <a:gd name="T15" fmla="*/ 108 h 127"/>
                <a:gd name="T16" fmla="*/ 267 w 272"/>
                <a:gd name="T17" fmla="*/ 88 h 127"/>
                <a:gd name="T18" fmla="*/ 265 w 272"/>
                <a:gd name="T19" fmla="*/ 63 h 127"/>
                <a:gd name="T20" fmla="*/ 243 w 272"/>
                <a:gd name="T21" fmla="*/ 37 h 127"/>
                <a:gd name="T22" fmla="*/ 91 w 272"/>
                <a:gd name="T23" fmla="*/ 11 h 127"/>
                <a:gd name="T24" fmla="*/ 92 w 272"/>
                <a:gd name="T25" fmla="*/ 13 h 127"/>
                <a:gd name="T26" fmla="*/ 257 w 272"/>
                <a:gd name="T27" fmla="*/ 53 h 127"/>
                <a:gd name="T28" fmla="*/ 268 w 272"/>
                <a:gd name="T29" fmla="*/ 82 h 127"/>
                <a:gd name="T30" fmla="*/ 240 w 272"/>
                <a:gd name="T31" fmla="*/ 104 h 127"/>
                <a:gd name="T32" fmla="*/ 145 w 272"/>
                <a:gd name="T33" fmla="*/ 123 h 127"/>
                <a:gd name="T34" fmla="*/ 53 w 272"/>
                <a:gd name="T35" fmla="*/ 112 h 127"/>
                <a:gd name="T36" fmla="*/ 3 w 272"/>
                <a:gd name="T37" fmla="*/ 71 h 127"/>
                <a:gd name="T38" fmla="*/ 35 w 272"/>
                <a:gd name="T39" fmla="*/ 34 h 127"/>
                <a:gd name="T40" fmla="*/ 92 w 272"/>
                <a:gd name="T41" fmla="*/ 13 h 127"/>
                <a:gd name="T42" fmla="*/ 91 w 272"/>
                <a:gd name="T43" fmla="*/ 1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2" h="127">
                  <a:moveTo>
                    <a:pt x="91" y="11"/>
                  </a:moveTo>
                  <a:cubicBezTo>
                    <a:pt x="64" y="17"/>
                    <a:pt x="35" y="27"/>
                    <a:pt x="15" y="47"/>
                  </a:cubicBezTo>
                  <a:cubicBezTo>
                    <a:pt x="7" y="55"/>
                    <a:pt x="0" y="65"/>
                    <a:pt x="2" y="77"/>
                  </a:cubicBezTo>
                  <a:cubicBezTo>
                    <a:pt x="3" y="88"/>
                    <a:pt x="12" y="96"/>
                    <a:pt x="20" y="101"/>
                  </a:cubicBezTo>
                  <a:cubicBezTo>
                    <a:pt x="30" y="107"/>
                    <a:pt x="41" y="110"/>
                    <a:pt x="52" y="114"/>
                  </a:cubicBezTo>
                  <a:cubicBezTo>
                    <a:pt x="66" y="118"/>
                    <a:pt x="80" y="121"/>
                    <a:pt x="94" y="122"/>
                  </a:cubicBezTo>
                  <a:cubicBezTo>
                    <a:pt x="126" y="127"/>
                    <a:pt x="159" y="125"/>
                    <a:pt x="190" y="120"/>
                  </a:cubicBezTo>
                  <a:cubicBezTo>
                    <a:pt x="206" y="117"/>
                    <a:pt x="221" y="113"/>
                    <a:pt x="236" y="108"/>
                  </a:cubicBezTo>
                  <a:cubicBezTo>
                    <a:pt x="247" y="104"/>
                    <a:pt x="261" y="99"/>
                    <a:pt x="267" y="88"/>
                  </a:cubicBezTo>
                  <a:cubicBezTo>
                    <a:pt x="272" y="80"/>
                    <a:pt x="270" y="71"/>
                    <a:pt x="265" y="63"/>
                  </a:cubicBezTo>
                  <a:cubicBezTo>
                    <a:pt x="260" y="53"/>
                    <a:pt x="252" y="44"/>
                    <a:pt x="243" y="37"/>
                  </a:cubicBezTo>
                  <a:cubicBezTo>
                    <a:pt x="201" y="2"/>
                    <a:pt x="142" y="0"/>
                    <a:pt x="91" y="11"/>
                  </a:cubicBezTo>
                  <a:cubicBezTo>
                    <a:pt x="90" y="11"/>
                    <a:pt x="91" y="13"/>
                    <a:pt x="92" y="13"/>
                  </a:cubicBezTo>
                  <a:cubicBezTo>
                    <a:pt x="148" y="0"/>
                    <a:pt x="217" y="5"/>
                    <a:pt x="257" y="53"/>
                  </a:cubicBezTo>
                  <a:cubicBezTo>
                    <a:pt x="263" y="61"/>
                    <a:pt x="269" y="71"/>
                    <a:pt x="268" y="82"/>
                  </a:cubicBezTo>
                  <a:cubicBezTo>
                    <a:pt x="265" y="95"/>
                    <a:pt x="251" y="100"/>
                    <a:pt x="240" y="104"/>
                  </a:cubicBezTo>
                  <a:cubicBezTo>
                    <a:pt x="210" y="116"/>
                    <a:pt x="178" y="122"/>
                    <a:pt x="145" y="123"/>
                  </a:cubicBezTo>
                  <a:cubicBezTo>
                    <a:pt x="114" y="124"/>
                    <a:pt x="83" y="121"/>
                    <a:pt x="53" y="112"/>
                  </a:cubicBezTo>
                  <a:cubicBezTo>
                    <a:pt x="34" y="107"/>
                    <a:pt x="1" y="97"/>
                    <a:pt x="3" y="71"/>
                  </a:cubicBezTo>
                  <a:cubicBezTo>
                    <a:pt x="5" y="54"/>
                    <a:pt x="21" y="42"/>
                    <a:pt x="35" y="34"/>
                  </a:cubicBezTo>
                  <a:cubicBezTo>
                    <a:pt x="52" y="23"/>
                    <a:pt x="72" y="17"/>
                    <a:pt x="92" y="13"/>
                  </a:cubicBezTo>
                  <a:cubicBezTo>
                    <a:pt x="93" y="12"/>
                    <a:pt x="92" y="11"/>
                    <a:pt x="91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41"/>
            <p:cNvSpPr/>
            <p:nvPr/>
          </p:nvSpPr>
          <p:spPr bwMode="auto">
            <a:xfrm>
              <a:off x="9623427" y="3559176"/>
              <a:ext cx="1289050" cy="487363"/>
            </a:xfrm>
            <a:custGeom>
              <a:avLst/>
              <a:gdLst>
                <a:gd name="T0" fmla="*/ 263 w 304"/>
                <a:gd name="T1" fmla="*/ 7 h 115"/>
                <a:gd name="T2" fmla="*/ 262 w 304"/>
                <a:gd name="T3" fmla="*/ 65 h 115"/>
                <a:gd name="T4" fmla="*/ 71 w 304"/>
                <a:gd name="T5" fmla="*/ 77 h 115"/>
                <a:gd name="T6" fmla="*/ 16 w 304"/>
                <a:gd name="T7" fmla="*/ 40 h 115"/>
                <a:gd name="T8" fmla="*/ 41 w 304"/>
                <a:gd name="T9" fmla="*/ 0 h 115"/>
                <a:gd name="T10" fmla="*/ 6 w 304"/>
                <a:gd name="T11" fmla="*/ 37 h 115"/>
                <a:gd name="T12" fmla="*/ 92 w 304"/>
                <a:gd name="T13" fmla="*/ 108 h 115"/>
                <a:gd name="T14" fmla="*/ 212 w 304"/>
                <a:gd name="T15" fmla="*/ 109 h 115"/>
                <a:gd name="T16" fmla="*/ 297 w 304"/>
                <a:gd name="T17" fmla="*/ 61 h 115"/>
                <a:gd name="T18" fmla="*/ 263 w 304"/>
                <a:gd name="T19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115">
                  <a:moveTo>
                    <a:pt x="263" y="7"/>
                  </a:moveTo>
                  <a:cubicBezTo>
                    <a:pt x="283" y="27"/>
                    <a:pt x="294" y="51"/>
                    <a:pt x="262" y="65"/>
                  </a:cubicBezTo>
                  <a:cubicBezTo>
                    <a:pt x="205" y="89"/>
                    <a:pt x="130" y="94"/>
                    <a:pt x="71" y="77"/>
                  </a:cubicBezTo>
                  <a:cubicBezTo>
                    <a:pt x="52" y="72"/>
                    <a:pt x="19" y="63"/>
                    <a:pt x="16" y="40"/>
                  </a:cubicBezTo>
                  <a:cubicBezTo>
                    <a:pt x="13" y="24"/>
                    <a:pt x="27" y="10"/>
                    <a:pt x="41" y="0"/>
                  </a:cubicBezTo>
                  <a:cubicBezTo>
                    <a:pt x="23" y="6"/>
                    <a:pt x="9" y="17"/>
                    <a:pt x="6" y="37"/>
                  </a:cubicBezTo>
                  <a:cubicBezTo>
                    <a:pt x="0" y="86"/>
                    <a:pt x="53" y="103"/>
                    <a:pt x="92" y="108"/>
                  </a:cubicBezTo>
                  <a:cubicBezTo>
                    <a:pt x="131" y="113"/>
                    <a:pt x="173" y="115"/>
                    <a:pt x="212" y="109"/>
                  </a:cubicBezTo>
                  <a:cubicBezTo>
                    <a:pt x="240" y="105"/>
                    <a:pt x="289" y="92"/>
                    <a:pt x="297" y="61"/>
                  </a:cubicBezTo>
                  <a:cubicBezTo>
                    <a:pt x="304" y="38"/>
                    <a:pt x="285" y="19"/>
                    <a:pt x="263" y="7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Freeform 42"/>
            <p:cNvSpPr/>
            <p:nvPr/>
          </p:nvSpPr>
          <p:spPr bwMode="auto">
            <a:xfrm>
              <a:off x="9636127" y="3549651"/>
              <a:ext cx="1263650" cy="496888"/>
            </a:xfrm>
            <a:custGeom>
              <a:avLst/>
              <a:gdLst>
                <a:gd name="T0" fmla="*/ 259 w 298"/>
                <a:gd name="T1" fmla="*/ 10 h 117"/>
                <a:gd name="T2" fmla="*/ 278 w 298"/>
                <a:gd name="T3" fmla="*/ 41 h 117"/>
                <a:gd name="T4" fmla="*/ 255 w 298"/>
                <a:gd name="T5" fmla="*/ 67 h 117"/>
                <a:gd name="T6" fmla="*/ 161 w 298"/>
                <a:gd name="T7" fmla="*/ 88 h 117"/>
                <a:gd name="T8" fmla="*/ 67 w 298"/>
                <a:gd name="T9" fmla="*/ 78 h 117"/>
                <a:gd name="T10" fmla="*/ 34 w 298"/>
                <a:gd name="T11" fmla="*/ 66 h 117"/>
                <a:gd name="T12" fmla="*/ 13 w 298"/>
                <a:gd name="T13" fmla="*/ 40 h 117"/>
                <a:gd name="T14" fmla="*/ 39 w 298"/>
                <a:gd name="T15" fmla="*/ 2 h 117"/>
                <a:gd name="T16" fmla="*/ 38 w 298"/>
                <a:gd name="T17" fmla="*/ 1 h 117"/>
                <a:gd name="T18" fmla="*/ 9 w 298"/>
                <a:gd name="T19" fmla="*/ 21 h 117"/>
                <a:gd name="T20" fmla="*/ 2 w 298"/>
                <a:gd name="T21" fmla="*/ 56 h 117"/>
                <a:gd name="T22" fmla="*/ 44 w 298"/>
                <a:gd name="T23" fmla="*/ 100 h 117"/>
                <a:gd name="T24" fmla="*/ 123 w 298"/>
                <a:gd name="T25" fmla="*/ 114 h 117"/>
                <a:gd name="T26" fmla="*/ 223 w 298"/>
                <a:gd name="T27" fmla="*/ 110 h 117"/>
                <a:gd name="T28" fmla="*/ 257 w 298"/>
                <a:gd name="T29" fmla="*/ 99 h 117"/>
                <a:gd name="T30" fmla="*/ 286 w 298"/>
                <a:gd name="T31" fmla="*/ 80 h 117"/>
                <a:gd name="T32" fmla="*/ 296 w 298"/>
                <a:gd name="T33" fmla="*/ 50 h 117"/>
                <a:gd name="T34" fmla="*/ 275 w 298"/>
                <a:gd name="T35" fmla="*/ 18 h 117"/>
                <a:gd name="T36" fmla="*/ 260 w 298"/>
                <a:gd name="T37" fmla="*/ 9 h 117"/>
                <a:gd name="T38" fmla="*/ 259 w 298"/>
                <a:gd name="T39" fmla="*/ 10 h 117"/>
                <a:gd name="T40" fmla="*/ 291 w 298"/>
                <a:gd name="T41" fmla="*/ 39 h 117"/>
                <a:gd name="T42" fmla="*/ 288 w 298"/>
                <a:gd name="T43" fmla="*/ 75 h 117"/>
                <a:gd name="T44" fmla="*/ 259 w 298"/>
                <a:gd name="T45" fmla="*/ 96 h 117"/>
                <a:gd name="T46" fmla="*/ 224 w 298"/>
                <a:gd name="T47" fmla="*/ 108 h 117"/>
                <a:gd name="T48" fmla="*/ 124 w 298"/>
                <a:gd name="T49" fmla="*/ 113 h 117"/>
                <a:gd name="T50" fmla="*/ 44 w 298"/>
                <a:gd name="T51" fmla="*/ 98 h 117"/>
                <a:gd name="T52" fmla="*/ 4 w 298"/>
                <a:gd name="T53" fmla="*/ 57 h 117"/>
                <a:gd name="T54" fmla="*/ 10 w 298"/>
                <a:gd name="T55" fmla="*/ 23 h 117"/>
                <a:gd name="T56" fmla="*/ 39 w 298"/>
                <a:gd name="T57" fmla="*/ 2 h 117"/>
                <a:gd name="T58" fmla="*/ 38 w 298"/>
                <a:gd name="T59" fmla="*/ 1 h 117"/>
                <a:gd name="T60" fmla="*/ 12 w 298"/>
                <a:gd name="T61" fmla="*/ 34 h 117"/>
                <a:gd name="T62" fmla="*/ 24 w 298"/>
                <a:gd name="T63" fmla="*/ 62 h 117"/>
                <a:gd name="T64" fmla="*/ 55 w 298"/>
                <a:gd name="T65" fmla="*/ 77 h 117"/>
                <a:gd name="T66" fmla="*/ 95 w 298"/>
                <a:gd name="T67" fmla="*/ 86 h 117"/>
                <a:gd name="T68" fmla="*/ 190 w 298"/>
                <a:gd name="T69" fmla="*/ 87 h 117"/>
                <a:gd name="T70" fmla="*/ 236 w 298"/>
                <a:gd name="T71" fmla="*/ 76 h 117"/>
                <a:gd name="T72" fmla="*/ 258 w 298"/>
                <a:gd name="T73" fmla="*/ 68 h 117"/>
                <a:gd name="T74" fmla="*/ 274 w 298"/>
                <a:gd name="T75" fmla="*/ 57 h 117"/>
                <a:gd name="T76" fmla="*/ 260 w 298"/>
                <a:gd name="T77" fmla="*/ 9 h 117"/>
                <a:gd name="T78" fmla="*/ 259 w 298"/>
                <a:gd name="T79" fmla="*/ 1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8" h="117">
                  <a:moveTo>
                    <a:pt x="259" y="10"/>
                  </a:moveTo>
                  <a:cubicBezTo>
                    <a:pt x="268" y="18"/>
                    <a:pt x="277" y="29"/>
                    <a:pt x="278" y="41"/>
                  </a:cubicBezTo>
                  <a:cubicBezTo>
                    <a:pt x="279" y="55"/>
                    <a:pt x="266" y="63"/>
                    <a:pt x="255" y="67"/>
                  </a:cubicBezTo>
                  <a:cubicBezTo>
                    <a:pt x="225" y="80"/>
                    <a:pt x="193" y="86"/>
                    <a:pt x="161" y="88"/>
                  </a:cubicBezTo>
                  <a:cubicBezTo>
                    <a:pt x="130" y="89"/>
                    <a:pt x="98" y="87"/>
                    <a:pt x="67" y="78"/>
                  </a:cubicBezTo>
                  <a:cubicBezTo>
                    <a:pt x="56" y="75"/>
                    <a:pt x="45" y="72"/>
                    <a:pt x="34" y="66"/>
                  </a:cubicBezTo>
                  <a:cubicBezTo>
                    <a:pt x="24" y="61"/>
                    <a:pt x="14" y="52"/>
                    <a:pt x="13" y="40"/>
                  </a:cubicBezTo>
                  <a:cubicBezTo>
                    <a:pt x="12" y="24"/>
                    <a:pt x="27" y="11"/>
                    <a:pt x="39" y="2"/>
                  </a:cubicBezTo>
                  <a:cubicBezTo>
                    <a:pt x="40" y="2"/>
                    <a:pt x="39" y="0"/>
                    <a:pt x="38" y="1"/>
                  </a:cubicBezTo>
                  <a:cubicBezTo>
                    <a:pt x="27" y="5"/>
                    <a:pt x="16" y="11"/>
                    <a:pt x="9" y="21"/>
                  </a:cubicBezTo>
                  <a:cubicBezTo>
                    <a:pt x="2" y="31"/>
                    <a:pt x="0" y="45"/>
                    <a:pt x="2" y="56"/>
                  </a:cubicBezTo>
                  <a:cubicBezTo>
                    <a:pt x="6" y="78"/>
                    <a:pt x="25" y="92"/>
                    <a:pt x="44" y="100"/>
                  </a:cubicBezTo>
                  <a:cubicBezTo>
                    <a:pt x="69" y="110"/>
                    <a:pt x="97" y="112"/>
                    <a:pt x="123" y="114"/>
                  </a:cubicBezTo>
                  <a:cubicBezTo>
                    <a:pt x="156" y="117"/>
                    <a:pt x="190" y="117"/>
                    <a:pt x="223" y="110"/>
                  </a:cubicBezTo>
                  <a:cubicBezTo>
                    <a:pt x="234" y="107"/>
                    <a:pt x="246" y="104"/>
                    <a:pt x="257" y="99"/>
                  </a:cubicBezTo>
                  <a:cubicBezTo>
                    <a:pt x="267" y="95"/>
                    <a:pt x="278" y="89"/>
                    <a:pt x="286" y="80"/>
                  </a:cubicBezTo>
                  <a:cubicBezTo>
                    <a:pt x="293" y="72"/>
                    <a:pt x="298" y="61"/>
                    <a:pt x="296" y="50"/>
                  </a:cubicBezTo>
                  <a:cubicBezTo>
                    <a:pt x="295" y="37"/>
                    <a:pt x="285" y="26"/>
                    <a:pt x="275" y="18"/>
                  </a:cubicBezTo>
                  <a:cubicBezTo>
                    <a:pt x="271" y="15"/>
                    <a:pt x="266" y="12"/>
                    <a:pt x="260" y="9"/>
                  </a:cubicBezTo>
                  <a:cubicBezTo>
                    <a:pt x="259" y="8"/>
                    <a:pt x="258" y="10"/>
                    <a:pt x="259" y="10"/>
                  </a:cubicBezTo>
                  <a:cubicBezTo>
                    <a:pt x="272" y="17"/>
                    <a:pt x="285" y="26"/>
                    <a:pt x="291" y="39"/>
                  </a:cubicBezTo>
                  <a:cubicBezTo>
                    <a:pt x="297" y="51"/>
                    <a:pt x="295" y="65"/>
                    <a:pt x="288" y="75"/>
                  </a:cubicBezTo>
                  <a:cubicBezTo>
                    <a:pt x="281" y="85"/>
                    <a:pt x="270" y="91"/>
                    <a:pt x="259" y="96"/>
                  </a:cubicBezTo>
                  <a:cubicBezTo>
                    <a:pt x="248" y="101"/>
                    <a:pt x="236" y="105"/>
                    <a:pt x="224" y="108"/>
                  </a:cubicBezTo>
                  <a:cubicBezTo>
                    <a:pt x="192" y="115"/>
                    <a:pt x="157" y="115"/>
                    <a:pt x="124" y="113"/>
                  </a:cubicBezTo>
                  <a:cubicBezTo>
                    <a:pt x="97" y="111"/>
                    <a:pt x="69" y="108"/>
                    <a:pt x="44" y="98"/>
                  </a:cubicBezTo>
                  <a:cubicBezTo>
                    <a:pt x="26" y="90"/>
                    <a:pt x="9" y="77"/>
                    <a:pt x="4" y="57"/>
                  </a:cubicBezTo>
                  <a:cubicBezTo>
                    <a:pt x="2" y="46"/>
                    <a:pt x="3" y="33"/>
                    <a:pt x="10" y="23"/>
                  </a:cubicBezTo>
                  <a:cubicBezTo>
                    <a:pt x="16" y="12"/>
                    <a:pt x="27" y="6"/>
                    <a:pt x="39" y="2"/>
                  </a:cubicBezTo>
                  <a:cubicBezTo>
                    <a:pt x="38" y="2"/>
                    <a:pt x="38" y="1"/>
                    <a:pt x="38" y="1"/>
                  </a:cubicBezTo>
                  <a:cubicBezTo>
                    <a:pt x="27" y="9"/>
                    <a:pt x="15" y="19"/>
                    <a:pt x="12" y="34"/>
                  </a:cubicBezTo>
                  <a:cubicBezTo>
                    <a:pt x="10" y="45"/>
                    <a:pt x="16" y="55"/>
                    <a:pt x="24" y="62"/>
                  </a:cubicBezTo>
                  <a:cubicBezTo>
                    <a:pt x="33" y="69"/>
                    <a:pt x="45" y="73"/>
                    <a:pt x="55" y="77"/>
                  </a:cubicBezTo>
                  <a:cubicBezTo>
                    <a:pt x="68" y="81"/>
                    <a:pt x="81" y="84"/>
                    <a:pt x="95" y="86"/>
                  </a:cubicBezTo>
                  <a:cubicBezTo>
                    <a:pt x="126" y="91"/>
                    <a:pt x="158" y="91"/>
                    <a:pt x="190" y="87"/>
                  </a:cubicBezTo>
                  <a:cubicBezTo>
                    <a:pt x="206" y="84"/>
                    <a:pt x="221" y="81"/>
                    <a:pt x="236" y="76"/>
                  </a:cubicBezTo>
                  <a:cubicBezTo>
                    <a:pt x="244" y="74"/>
                    <a:pt x="251" y="71"/>
                    <a:pt x="258" y="68"/>
                  </a:cubicBezTo>
                  <a:cubicBezTo>
                    <a:pt x="264" y="66"/>
                    <a:pt x="270" y="62"/>
                    <a:pt x="274" y="57"/>
                  </a:cubicBezTo>
                  <a:cubicBezTo>
                    <a:pt x="288" y="42"/>
                    <a:pt x="272" y="20"/>
                    <a:pt x="260" y="9"/>
                  </a:cubicBezTo>
                  <a:cubicBezTo>
                    <a:pt x="260" y="8"/>
                    <a:pt x="258" y="9"/>
                    <a:pt x="259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43"/>
            <p:cNvSpPr/>
            <p:nvPr/>
          </p:nvSpPr>
          <p:spPr bwMode="auto">
            <a:xfrm>
              <a:off x="9664702" y="3686176"/>
              <a:ext cx="1230313" cy="330200"/>
            </a:xfrm>
            <a:custGeom>
              <a:avLst/>
              <a:gdLst>
                <a:gd name="T0" fmla="*/ 171 w 290"/>
                <a:gd name="T1" fmla="*/ 77 h 78"/>
                <a:gd name="T2" fmla="*/ 82 w 290"/>
                <a:gd name="T3" fmla="*/ 72 h 78"/>
                <a:gd name="T4" fmla="*/ 10 w 290"/>
                <a:gd name="T5" fmla="*/ 41 h 78"/>
                <a:gd name="T6" fmla="*/ 0 w 290"/>
                <a:gd name="T7" fmla="*/ 17 h 78"/>
                <a:gd name="T8" fmla="*/ 2 w 290"/>
                <a:gd name="T9" fmla="*/ 12 h 78"/>
                <a:gd name="T10" fmla="*/ 4 w 290"/>
                <a:gd name="T11" fmla="*/ 18 h 78"/>
                <a:gd name="T12" fmla="*/ 24 w 290"/>
                <a:gd name="T13" fmla="*/ 40 h 78"/>
                <a:gd name="T14" fmla="*/ 59 w 290"/>
                <a:gd name="T15" fmla="*/ 53 h 78"/>
                <a:gd name="T16" fmla="*/ 153 w 290"/>
                <a:gd name="T17" fmla="*/ 62 h 78"/>
                <a:gd name="T18" fmla="*/ 254 w 290"/>
                <a:gd name="T19" fmla="*/ 40 h 78"/>
                <a:gd name="T20" fmla="*/ 277 w 290"/>
                <a:gd name="T21" fmla="*/ 12 h 78"/>
                <a:gd name="T22" fmla="*/ 285 w 290"/>
                <a:gd name="T23" fmla="*/ 14 h 78"/>
                <a:gd name="T24" fmla="*/ 234 w 290"/>
                <a:gd name="T25" fmla="*/ 66 h 78"/>
                <a:gd name="T26" fmla="*/ 202 w 290"/>
                <a:gd name="T27" fmla="*/ 74 h 78"/>
                <a:gd name="T28" fmla="*/ 171 w 290"/>
                <a:gd name="T29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78">
                  <a:moveTo>
                    <a:pt x="171" y="77"/>
                  </a:moveTo>
                  <a:cubicBezTo>
                    <a:pt x="145" y="78"/>
                    <a:pt x="116" y="76"/>
                    <a:pt x="82" y="72"/>
                  </a:cubicBezTo>
                  <a:cubicBezTo>
                    <a:pt x="62" y="70"/>
                    <a:pt x="26" y="62"/>
                    <a:pt x="10" y="41"/>
                  </a:cubicBezTo>
                  <a:cubicBezTo>
                    <a:pt x="4" y="34"/>
                    <a:pt x="0" y="26"/>
                    <a:pt x="0" y="17"/>
                  </a:cubicBezTo>
                  <a:cubicBezTo>
                    <a:pt x="0" y="16"/>
                    <a:pt x="0" y="12"/>
                    <a:pt x="2" y="12"/>
                  </a:cubicBezTo>
                  <a:cubicBezTo>
                    <a:pt x="4" y="12"/>
                    <a:pt x="4" y="17"/>
                    <a:pt x="4" y="18"/>
                  </a:cubicBezTo>
                  <a:cubicBezTo>
                    <a:pt x="5" y="30"/>
                    <a:pt x="15" y="35"/>
                    <a:pt x="24" y="40"/>
                  </a:cubicBezTo>
                  <a:cubicBezTo>
                    <a:pt x="35" y="46"/>
                    <a:pt x="47" y="50"/>
                    <a:pt x="59" y="53"/>
                  </a:cubicBezTo>
                  <a:cubicBezTo>
                    <a:pt x="87" y="61"/>
                    <a:pt x="120" y="64"/>
                    <a:pt x="153" y="62"/>
                  </a:cubicBezTo>
                  <a:cubicBezTo>
                    <a:pt x="189" y="61"/>
                    <a:pt x="224" y="53"/>
                    <a:pt x="254" y="40"/>
                  </a:cubicBezTo>
                  <a:cubicBezTo>
                    <a:pt x="268" y="34"/>
                    <a:pt x="277" y="28"/>
                    <a:pt x="277" y="12"/>
                  </a:cubicBezTo>
                  <a:cubicBezTo>
                    <a:pt x="276" y="0"/>
                    <a:pt x="283" y="7"/>
                    <a:pt x="285" y="14"/>
                  </a:cubicBezTo>
                  <a:cubicBezTo>
                    <a:pt x="290" y="42"/>
                    <a:pt x="255" y="59"/>
                    <a:pt x="234" y="66"/>
                  </a:cubicBezTo>
                  <a:cubicBezTo>
                    <a:pt x="224" y="69"/>
                    <a:pt x="213" y="72"/>
                    <a:pt x="202" y="74"/>
                  </a:cubicBezTo>
                  <a:cubicBezTo>
                    <a:pt x="192" y="75"/>
                    <a:pt x="182" y="76"/>
                    <a:pt x="171" y="77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Freeform 44"/>
            <p:cNvSpPr/>
            <p:nvPr/>
          </p:nvSpPr>
          <p:spPr bwMode="auto">
            <a:xfrm>
              <a:off x="10156827" y="3206751"/>
              <a:ext cx="293688" cy="309563"/>
            </a:xfrm>
            <a:custGeom>
              <a:avLst/>
              <a:gdLst>
                <a:gd name="T0" fmla="*/ 4 w 69"/>
                <a:gd name="T1" fmla="*/ 43 h 73"/>
                <a:gd name="T2" fmla="*/ 8 w 69"/>
                <a:gd name="T3" fmla="*/ 36 h 73"/>
                <a:gd name="T4" fmla="*/ 11 w 69"/>
                <a:gd name="T5" fmla="*/ 24 h 73"/>
                <a:gd name="T6" fmla="*/ 49 w 69"/>
                <a:gd name="T7" fmla="*/ 13 h 73"/>
                <a:gd name="T8" fmla="*/ 67 w 69"/>
                <a:gd name="T9" fmla="*/ 24 h 73"/>
                <a:gd name="T10" fmla="*/ 60 w 69"/>
                <a:gd name="T11" fmla="*/ 41 h 73"/>
                <a:gd name="T12" fmla="*/ 54 w 69"/>
                <a:gd name="T13" fmla="*/ 68 h 73"/>
                <a:gd name="T14" fmla="*/ 17 w 69"/>
                <a:gd name="T15" fmla="*/ 69 h 73"/>
                <a:gd name="T16" fmla="*/ 2 w 69"/>
                <a:gd name="T17" fmla="*/ 58 h 73"/>
                <a:gd name="T18" fmla="*/ 4 w 69"/>
                <a:gd name="T19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3">
                  <a:moveTo>
                    <a:pt x="4" y="43"/>
                  </a:moveTo>
                  <a:cubicBezTo>
                    <a:pt x="5" y="41"/>
                    <a:pt x="7" y="39"/>
                    <a:pt x="8" y="36"/>
                  </a:cubicBezTo>
                  <a:cubicBezTo>
                    <a:pt x="11" y="33"/>
                    <a:pt x="12" y="29"/>
                    <a:pt x="11" y="24"/>
                  </a:cubicBezTo>
                  <a:cubicBezTo>
                    <a:pt x="9" y="0"/>
                    <a:pt x="34" y="10"/>
                    <a:pt x="49" y="13"/>
                  </a:cubicBezTo>
                  <a:cubicBezTo>
                    <a:pt x="55" y="15"/>
                    <a:pt x="66" y="17"/>
                    <a:pt x="67" y="24"/>
                  </a:cubicBezTo>
                  <a:cubicBezTo>
                    <a:pt x="67" y="31"/>
                    <a:pt x="62" y="35"/>
                    <a:pt x="60" y="41"/>
                  </a:cubicBezTo>
                  <a:cubicBezTo>
                    <a:pt x="57" y="53"/>
                    <a:pt x="69" y="60"/>
                    <a:pt x="54" y="68"/>
                  </a:cubicBezTo>
                  <a:cubicBezTo>
                    <a:pt x="43" y="73"/>
                    <a:pt x="29" y="72"/>
                    <a:pt x="17" y="69"/>
                  </a:cubicBezTo>
                  <a:cubicBezTo>
                    <a:pt x="11" y="68"/>
                    <a:pt x="4" y="65"/>
                    <a:pt x="2" y="58"/>
                  </a:cubicBezTo>
                  <a:cubicBezTo>
                    <a:pt x="0" y="51"/>
                    <a:pt x="1" y="47"/>
                    <a:pt x="4" y="43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Freeform 45"/>
            <p:cNvSpPr/>
            <p:nvPr/>
          </p:nvSpPr>
          <p:spPr bwMode="auto">
            <a:xfrm>
              <a:off x="10153652" y="3236914"/>
              <a:ext cx="296863" cy="287338"/>
            </a:xfrm>
            <a:custGeom>
              <a:avLst/>
              <a:gdLst>
                <a:gd name="T0" fmla="*/ 6 w 70"/>
                <a:gd name="T1" fmla="*/ 37 h 68"/>
                <a:gd name="T2" fmla="*/ 12 w 70"/>
                <a:gd name="T3" fmla="*/ 27 h 68"/>
                <a:gd name="T4" fmla="*/ 13 w 70"/>
                <a:gd name="T5" fmla="*/ 16 h 68"/>
                <a:gd name="T6" fmla="*/ 19 w 70"/>
                <a:gd name="T7" fmla="*/ 3 h 68"/>
                <a:gd name="T8" fmla="*/ 33 w 70"/>
                <a:gd name="T9" fmla="*/ 3 h 68"/>
                <a:gd name="T10" fmla="*/ 48 w 70"/>
                <a:gd name="T11" fmla="*/ 7 h 68"/>
                <a:gd name="T12" fmla="*/ 63 w 70"/>
                <a:gd name="T13" fmla="*/ 11 h 68"/>
                <a:gd name="T14" fmla="*/ 62 w 70"/>
                <a:gd name="T15" fmla="*/ 30 h 68"/>
                <a:gd name="T16" fmla="*/ 60 w 70"/>
                <a:gd name="T17" fmla="*/ 44 h 68"/>
                <a:gd name="T18" fmla="*/ 58 w 70"/>
                <a:gd name="T19" fmla="*/ 58 h 68"/>
                <a:gd name="T20" fmla="*/ 20 w 70"/>
                <a:gd name="T21" fmla="*/ 62 h 68"/>
                <a:gd name="T22" fmla="*/ 5 w 70"/>
                <a:gd name="T23" fmla="*/ 54 h 68"/>
                <a:gd name="T24" fmla="*/ 6 w 70"/>
                <a:gd name="T25" fmla="*/ 37 h 68"/>
                <a:gd name="T26" fmla="*/ 4 w 70"/>
                <a:gd name="T27" fmla="*/ 36 h 68"/>
                <a:gd name="T28" fmla="*/ 2 w 70"/>
                <a:gd name="T29" fmla="*/ 53 h 68"/>
                <a:gd name="T30" fmla="*/ 17 w 70"/>
                <a:gd name="T31" fmla="*/ 62 h 68"/>
                <a:gd name="T32" fmla="*/ 59 w 70"/>
                <a:gd name="T33" fmla="*/ 59 h 68"/>
                <a:gd name="T34" fmla="*/ 63 w 70"/>
                <a:gd name="T35" fmla="*/ 49 h 68"/>
                <a:gd name="T36" fmla="*/ 62 w 70"/>
                <a:gd name="T37" fmla="*/ 33 h 68"/>
                <a:gd name="T38" fmla="*/ 68 w 70"/>
                <a:gd name="T39" fmla="*/ 16 h 68"/>
                <a:gd name="T40" fmla="*/ 58 w 70"/>
                <a:gd name="T41" fmla="*/ 7 h 68"/>
                <a:gd name="T42" fmla="*/ 40 w 70"/>
                <a:gd name="T43" fmla="*/ 3 h 68"/>
                <a:gd name="T44" fmla="*/ 22 w 70"/>
                <a:gd name="T45" fmla="*/ 1 h 68"/>
                <a:gd name="T46" fmla="*/ 12 w 70"/>
                <a:gd name="T47" fmla="*/ 9 h 68"/>
                <a:gd name="T48" fmla="*/ 11 w 70"/>
                <a:gd name="T49" fmla="*/ 20 h 68"/>
                <a:gd name="T50" fmla="*/ 4 w 70"/>
                <a:gd name="T51" fmla="*/ 36 h 68"/>
                <a:gd name="T52" fmla="*/ 6 w 70"/>
                <a:gd name="T53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8">
                  <a:moveTo>
                    <a:pt x="6" y="37"/>
                  </a:moveTo>
                  <a:cubicBezTo>
                    <a:pt x="8" y="33"/>
                    <a:pt x="10" y="30"/>
                    <a:pt x="12" y="27"/>
                  </a:cubicBezTo>
                  <a:cubicBezTo>
                    <a:pt x="13" y="23"/>
                    <a:pt x="13" y="20"/>
                    <a:pt x="13" y="16"/>
                  </a:cubicBezTo>
                  <a:cubicBezTo>
                    <a:pt x="13" y="11"/>
                    <a:pt x="14" y="5"/>
                    <a:pt x="19" y="3"/>
                  </a:cubicBezTo>
                  <a:cubicBezTo>
                    <a:pt x="24" y="2"/>
                    <a:pt x="29" y="2"/>
                    <a:pt x="33" y="3"/>
                  </a:cubicBezTo>
                  <a:cubicBezTo>
                    <a:pt x="38" y="4"/>
                    <a:pt x="43" y="6"/>
                    <a:pt x="48" y="7"/>
                  </a:cubicBezTo>
                  <a:cubicBezTo>
                    <a:pt x="53" y="8"/>
                    <a:pt x="58" y="9"/>
                    <a:pt x="63" y="11"/>
                  </a:cubicBezTo>
                  <a:cubicBezTo>
                    <a:pt x="70" y="16"/>
                    <a:pt x="65" y="24"/>
                    <a:pt x="62" y="30"/>
                  </a:cubicBezTo>
                  <a:cubicBezTo>
                    <a:pt x="59" y="34"/>
                    <a:pt x="59" y="39"/>
                    <a:pt x="60" y="44"/>
                  </a:cubicBezTo>
                  <a:cubicBezTo>
                    <a:pt x="62" y="50"/>
                    <a:pt x="63" y="54"/>
                    <a:pt x="58" y="58"/>
                  </a:cubicBezTo>
                  <a:cubicBezTo>
                    <a:pt x="47" y="65"/>
                    <a:pt x="32" y="64"/>
                    <a:pt x="20" y="62"/>
                  </a:cubicBezTo>
                  <a:cubicBezTo>
                    <a:pt x="15" y="60"/>
                    <a:pt x="9" y="59"/>
                    <a:pt x="5" y="54"/>
                  </a:cubicBezTo>
                  <a:cubicBezTo>
                    <a:pt x="1" y="49"/>
                    <a:pt x="2" y="42"/>
                    <a:pt x="6" y="37"/>
                  </a:cubicBezTo>
                  <a:cubicBezTo>
                    <a:pt x="6" y="36"/>
                    <a:pt x="5" y="35"/>
                    <a:pt x="4" y="36"/>
                  </a:cubicBezTo>
                  <a:cubicBezTo>
                    <a:pt x="1" y="41"/>
                    <a:pt x="0" y="47"/>
                    <a:pt x="2" y="53"/>
                  </a:cubicBezTo>
                  <a:cubicBezTo>
                    <a:pt x="5" y="58"/>
                    <a:pt x="11" y="61"/>
                    <a:pt x="17" y="62"/>
                  </a:cubicBezTo>
                  <a:cubicBezTo>
                    <a:pt x="30" y="66"/>
                    <a:pt x="48" y="68"/>
                    <a:pt x="59" y="59"/>
                  </a:cubicBezTo>
                  <a:cubicBezTo>
                    <a:pt x="63" y="56"/>
                    <a:pt x="64" y="53"/>
                    <a:pt x="63" y="49"/>
                  </a:cubicBezTo>
                  <a:cubicBezTo>
                    <a:pt x="62" y="43"/>
                    <a:pt x="60" y="39"/>
                    <a:pt x="62" y="33"/>
                  </a:cubicBezTo>
                  <a:cubicBezTo>
                    <a:pt x="64" y="27"/>
                    <a:pt x="70" y="23"/>
                    <a:pt x="68" y="16"/>
                  </a:cubicBezTo>
                  <a:cubicBezTo>
                    <a:pt x="68" y="11"/>
                    <a:pt x="62" y="9"/>
                    <a:pt x="58" y="7"/>
                  </a:cubicBezTo>
                  <a:cubicBezTo>
                    <a:pt x="52" y="5"/>
                    <a:pt x="46" y="4"/>
                    <a:pt x="40" y="3"/>
                  </a:cubicBezTo>
                  <a:cubicBezTo>
                    <a:pt x="34" y="2"/>
                    <a:pt x="28" y="0"/>
                    <a:pt x="22" y="1"/>
                  </a:cubicBezTo>
                  <a:cubicBezTo>
                    <a:pt x="17" y="2"/>
                    <a:pt x="14" y="4"/>
                    <a:pt x="12" y="9"/>
                  </a:cubicBezTo>
                  <a:cubicBezTo>
                    <a:pt x="11" y="13"/>
                    <a:pt x="12" y="17"/>
                    <a:pt x="11" y="20"/>
                  </a:cubicBezTo>
                  <a:cubicBezTo>
                    <a:pt x="11" y="26"/>
                    <a:pt x="7" y="31"/>
                    <a:pt x="4" y="36"/>
                  </a:cubicBezTo>
                  <a:cubicBezTo>
                    <a:pt x="4" y="37"/>
                    <a:pt x="5" y="38"/>
                    <a:pt x="6" y="3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Freeform 46"/>
            <p:cNvSpPr/>
            <p:nvPr/>
          </p:nvSpPr>
          <p:spPr bwMode="auto">
            <a:xfrm>
              <a:off x="9694864" y="3452814"/>
              <a:ext cx="1060450" cy="403225"/>
            </a:xfrm>
            <a:custGeom>
              <a:avLst/>
              <a:gdLst>
                <a:gd name="T0" fmla="*/ 19 w 250"/>
                <a:gd name="T1" fmla="*/ 49 h 95"/>
                <a:gd name="T2" fmla="*/ 117 w 250"/>
                <a:gd name="T3" fmla="*/ 92 h 95"/>
                <a:gd name="T4" fmla="*/ 212 w 250"/>
                <a:gd name="T5" fmla="*/ 84 h 95"/>
                <a:gd name="T6" fmla="*/ 250 w 250"/>
                <a:gd name="T7" fmla="*/ 58 h 95"/>
                <a:gd name="T8" fmla="*/ 226 w 250"/>
                <a:gd name="T9" fmla="*/ 25 h 95"/>
                <a:gd name="T10" fmla="*/ 212 w 250"/>
                <a:gd name="T11" fmla="*/ 16 h 95"/>
                <a:gd name="T12" fmla="*/ 180 w 250"/>
                <a:gd name="T13" fmla="*/ 6 h 95"/>
                <a:gd name="T14" fmla="*/ 174 w 250"/>
                <a:gd name="T15" fmla="*/ 15 h 95"/>
                <a:gd name="T16" fmla="*/ 136 w 250"/>
                <a:gd name="T17" fmla="*/ 23 h 95"/>
                <a:gd name="T18" fmla="*/ 110 w 250"/>
                <a:gd name="T19" fmla="*/ 14 h 95"/>
                <a:gd name="T20" fmla="*/ 96 w 250"/>
                <a:gd name="T21" fmla="*/ 4 h 95"/>
                <a:gd name="T22" fmla="*/ 66 w 250"/>
                <a:gd name="T23" fmla="*/ 13 h 95"/>
                <a:gd name="T24" fmla="*/ 19 w 250"/>
                <a:gd name="T25" fmla="*/ 4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0" h="95">
                  <a:moveTo>
                    <a:pt x="19" y="49"/>
                  </a:moveTo>
                  <a:cubicBezTo>
                    <a:pt x="0" y="95"/>
                    <a:pt x="95" y="92"/>
                    <a:pt x="117" y="92"/>
                  </a:cubicBezTo>
                  <a:cubicBezTo>
                    <a:pt x="148" y="93"/>
                    <a:pt x="181" y="93"/>
                    <a:pt x="212" y="84"/>
                  </a:cubicBezTo>
                  <a:cubicBezTo>
                    <a:pt x="224" y="81"/>
                    <a:pt x="250" y="74"/>
                    <a:pt x="250" y="58"/>
                  </a:cubicBezTo>
                  <a:cubicBezTo>
                    <a:pt x="250" y="46"/>
                    <a:pt x="235" y="31"/>
                    <a:pt x="226" y="25"/>
                  </a:cubicBezTo>
                  <a:cubicBezTo>
                    <a:pt x="221" y="21"/>
                    <a:pt x="216" y="19"/>
                    <a:pt x="212" y="16"/>
                  </a:cubicBezTo>
                  <a:cubicBezTo>
                    <a:pt x="204" y="12"/>
                    <a:pt x="188" y="0"/>
                    <a:pt x="180" y="6"/>
                  </a:cubicBezTo>
                  <a:cubicBezTo>
                    <a:pt x="177" y="8"/>
                    <a:pt x="177" y="13"/>
                    <a:pt x="174" y="15"/>
                  </a:cubicBezTo>
                  <a:cubicBezTo>
                    <a:pt x="166" y="22"/>
                    <a:pt x="147" y="25"/>
                    <a:pt x="136" y="23"/>
                  </a:cubicBezTo>
                  <a:cubicBezTo>
                    <a:pt x="129" y="21"/>
                    <a:pt x="116" y="19"/>
                    <a:pt x="110" y="14"/>
                  </a:cubicBezTo>
                  <a:cubicBezTo>
                    <a:pt x="103" y="7"/>
                    <a:pt x="108" y="2"/>
                    <a:pt x="96" y="4"/>
                  </a:cubicBezTo>
                  <a:cubicBezTo>
                    <a:pt x="86" y="7"/>
                    <a:pt x="76" y="9"/>
                    <a:pt x="66" y="13"/>
                  </a:cubicBezTo>
                  <a:cubicBezTo>
                    <a:pt x="47" y="20"/>
                    <a:pt x="27" y="29"/>
                    <a:pt x="19" y="49"/>
                  </a:cubicBezTo>
                  <a:close/>
                </a:path>
              </a:pathLst>
            </a:custGeom>
            <a:solidFill>
              <a:srgbClr val="FFD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Freeform 47"/>
            <p:cNvSpPr/>
            <p:nvPr/>
          </p:nvSpPr>
          <p:spPr bwMode="auto">
            <a:xfrm>
              <a:off x="9872664" y="3473451"/>
              <a:ext cx="806450" cy="276225"/>
            </a:xfrm>
            <a:custGeom>
              <a:avLst/>
              <a:gdLst>
                <a:gd name="T0" fmla="*/ 115 w 190"/>
                <a:gd name="T1" fmla="*/ 64 h 65"/>
                <a:gd name="T2" fmla="*/ 57 w 190"/>
                <a:gd name="T3" fmla="*/ 64 h 65"/>
                <a:gd name="T4" fmla="*/ 2 w 190"/>
                <a:gd name="T5" fmla="*/ 32 h 65"/>
                <a:gd name="T6" fmla="*/ 17 w 190"/>
                <a:gd name="T7" fmla="*/ 16 h 65"/>
                <a:gd name="T8" fmla="*/ 50 w 190"/>
                <a:gd name="T9" fmla="*/ 5 h 65"/>
                <a:gd name="T10" fmla="*/ 60 w 190"/>
                <a:gd name="T11" fmla="*/ 12 h 65"/>
                <a:gd name="T12" fmla="*/ 91 w 190"/>
                <a:gd name="T13" fmla="*/ 23 h 65"/>
                <a:gd name="T14" fmla="*/ 93 w 190"/>
                <a:gd name="T15" fmla="*/ 23 h 65"/>
                <a:gd name="T16" fmla="*/ 106 w 190"/>
                <a:gd name="T17" fmla="*/ 24 h 65"/>
                <a:gd name="T18" fmla="*/ 129 w 190"/>
                <a:gd name="T19" fmla="*/ 18 h 65"/>
                <a:gd name="T20" fmla="*/ 143 w 190"/>
                <a:gd name="T21" fmla="*/ 5 h 65"/>
                <a:gd name="T22" fmla="*/ 170 w 190"/>
                <a:gd name="T23" fmla="*/ 15 h 65"/>
                <a:gd name="T24" fmla="*/ 170 w 190"/>
                <a:gd name="T25" fmla="*/ 52 h 65"/>
                <a:gd name="T26" fmla="*/ 115 w 190"/>
                <a:gd name="T2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65">
                  <a:moveTo>
                    <a:pt x="115" y="64"/>
                  </a:moveTo>
                  <a:cubicBezTo>
                    <a:pt x="95" y="65"/>
                    <a:pt x="75" y="65"/>
                    <a:pt x="57" y="64"/>
                  </a:cubicBezTo>
                  <a:cubicBezTo>
                    <a:pt x="39" y="64"/>
                    <a:pt x="0" y="59"/>
                    <a:pt x="2" y="32"/>
                  </a:cubicBezTo>
                  <a:cubicBezTo>
                    <a:pt x="2" y="23"/>
                    <a:pt x="10" y="20"/>
                    <a:pt x="17" y="16"/>
                  </a:cubicBezTo>
                  <a:cubicBezTo>
                    <a:pt x="27" y="11"/>
                    <a:pt x="39" y="4"/>
                    <a:pt x="50" y="5"/>
                  </a:cubicBezTo>
                  <a:cubicBezTo>
                    <a:pt x="57" y="5"/>
                    <a:pt x="56" y="8"/>
                    <a:pt x="60" y="12"/>
                  </a:cubicBezTo>
                  <a:cubicBezTo>
                    <a:pt x="66" y="19"/>
                    <a:pt x="82" y="21"/>
                    <a:pt x="91" y="23"/>
                  </a:cubicBezTo>
                  <a:cubicBezTo>
                    <a:pt x="92" y="23"/>
                    <a:pt x="92" y="23"/>
                    <a:pt x="93" y="23"/>
                  </a:cubicBezTo>
                  <a:cubicBezTo>
                    <a:pt x="96" y="24"/>
                    <a:pt x="101" y="25"/>
                    <a:pt x="106" y="24"/>
                  </a:cubicBezTo>
                  <a:cubicBezTo>
                    <a:pt x="114" y="24"/>
                    <a:pt x="121" y="21"/>
                    <a:pt x="129" y="18"/>
                  </a:cubicBezTo>
                  <a:cubicBezTo>
                    <a:pt x="136" y="15"/>
                    <a:pt x="137" y="9"/>
                    <a:pt x="143" y="5"/>
                  </a:cubicBezTo>
                  <a:cubicBezTo>
                    <a:pt x="152" y="0"/>
                    <a:pt x="163" y="10"/>
                    <a:pt x="170" y="15"/>
                  </a:cubicBezTo>
                  <a:cubicBezTo>
                    <a:pt x="184" y="25"/>
                    <a:pt x="190" y="44"/>
                    <a:pt x="170" y="52"/>
                  </a:cubicBezTo>
                  <a:cubicBezTo>
                    <a:pt x="153" y="59"/>
                    <a:pt x="134" y="62"/>
                    <a:pt x="115" y="64"/>
                  </a:cubicBezTo>
                  <a:close/>
                </a:path>
              </a:pathLst>
            </a:custGeom>
            <a:solidFill>
              <a:srgbClr val="FFD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 48"/>
            <p:cNvSpPr/>
            <p:nvPr/>
          </p:nvSpPr>
          <p:spPr bwMode="auto">
            <a:xfrm>
              <a:off x="9928227" y="3440114"/>
              <a:ext cx="695325" cy="114300"/>
            </a:xfrm>
            <a:custGeom>
              <a:avLst/>
              <a:gdLst>
                <a:gd name="T0" fmla="*/ 54 w 164"/>
                <a:gd name="T1" fmla="*/ 0 h 27"/>
                <a:gd name="T2" fmla="*/ 33 w 164"/>
                <a:gd name="T3" fmla="*/ 4 h 27"/>
                <a:gd name="T4" fmla="*/ 0 w 164"/>
                <a:gd name="T5" fmla="*/ 13 h 27"/>
                <a:gd name="T6" fmla="*/ 5 w 164"/>
                <a:gd name="T7" fmla="*/ 18 h 27"/>
                <a:gd name="T8" fmla="*/ 11 w 164"/>
                <a:gd name="T9" fmla="*/ 16 h 27"/>
                <a:gd name="T10" fmla="*/ 41 w 164"/>
                <a:gd name="T11" fmla="*/ 7 h 27"/>
                <a:gd name="T12" fmla="*/ 46 w 164"/>
                <a:gd name="T13" fmla="*/ 7 h 27"/>
                <a:gd name="T14" fmla="*/ 55 w 164"/>
                <a:gd name="T15" fmla="*/ 17 h 27"/>
                <a:gd name="T16" fmla="*/ 81 w 164"/>
                <a:gd name="T17" fmla="*/ 26 h 27"/>
                <a:gd name="T18" fmla="*/ 90 w 164"/>
                <a:gd name="T19" fmla="*/ 27 h 27"/>
                <a:gd name="T20" fmla="*/ 119 w 164"/>
                <a:gd name="T21" fmla="*/ 18 h 27"/>
                <a:gd name="T22" fmla="*/ 125 w 164"/>
                <a:gd name="T23" fmla="*/ 9 h 27"/>
                <a:gd name="T24" fmla="*/ 131 w 164"/>
                <a:gd name="T25" fmla="*/ 8 h 27"/>
                <a:gd name="T26" fmla="*/ 157 w 164"/>
                <a:gd name="T27" fmla="*/ 19 h 27"/>
                <a:gd name="T28" fmla="*/ 162 w 164"/>
                <a:gd name="T29" fmla="*/ 22 h 27"/>
                <a:gd name="T30" fmla="*/ 164 w 164"/>
                <a:gd name="T31" fmla="*/ 16 h 27"/>
                <a:gd name="T32" fmla="*/ 116 w 164"/>
                <a:gd name="T33" fmla="*/ 0 h 27"/>
                <a:gd name="T34" fmla="*/ 116 w 164"/>
                <a:gd name="T35" fmla="*/ 1 h 27"/>
                <a:gd name="T36" fmla="*/ 112 w 164"/>
                <a:gd name="T37" fmla="*/ 11 h 27"/>
                <a:gd name="T38" fmla="*/ 89 w 164"/>
                <a:gd name="T39" fmla="*/ 17 h 27"/>
                <a:gd name="T40" fmla="*/ 70 w 164"/>
                <a:gd name="T41" fmla="*/ 14 h 27"/>
                <a:gd name="T42" fmla="*/ 55 w 164"/>
                <a:gd name="T43" fmla="*/ 5 h 27"/>
                <a:gd name="T44" fmla="*/ 54 w 164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27">
                  <a:moveTo>
                    <a:pt x="54" y="0"/>
                  </a:moveTo>
                  <a:cubicBezTo>
                    <a:pt x="47" y="1"/>
                    <a:pt x="40" y="2"/>
                    <a:pt x="33" y="4"/>
                  </a:cubicBezTo>
                  <a:cubicBezTo>
                    <a:pt x="22" y="6"/>
                    <a:pt x="10" y="9"/>
                    <a:pt x="0" y="13"/>
                  </a:cubicBezTo>
                  <a:cubicBezTo>
                    <a:pt x="1" y="15"/>
                    <a:pt x="3" y="16"/>
                    <a:pt x="5" y="18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21" y="12"/>
                    <a:pt x="31" y="10"/>
                    <a:pt x="41" y="7"/>
                  </a:cubicBezTo>
                  <a:cubicBezTo>
                    <a:pt x="44" y="7"/>
                    <a:pt x="45" y="7"/>
                    <a:pt x="46" y="7"/>
                  </a:cubicBezTo>
                  <a:cubicBezTo>
                    <a:pt x="52" y="7"/>
                    <a:pt x="49" y="11"/>
                    <a:pt x="55" y="17"/>
                  </a:cubicBezTo>
                  <a:cubicBezTo>
                    <a:pt x="61" y="22"/>
                    <a:pt x="74" y="24"/>
                    <a:pt x="81" y="26"/>
                  </a:cubicBezTo>
                  <a:cubicBezTo>
                    <a:pt x="83" y="26"/>
                    <a:pt x="86" y="27"/>
                    <a:pt x="90" y="27"/>
                  </a:cubicBezTo>
                  <a:cubicBezTo>
                    <a:pt x="100" y="27"/>
                    <a:pt x="113" y="24"/>
                    <a:pt x="119" y="18"/>
                  </a:cubicBezTo>
                  <a:cubicBezTo>
                    <a:pt x="122" y="16"/>
                    <a:pt x="122" y="11"/>
                    <a:pt x="125" y="9"/>
                  </a:cubicBezTo>
                  <a:cubicBezTo>
                    <a:pt x="126" y="8"/>
                    <a:pt x="128" y="8"/>
                    <a:pt x="131" y="8"/>
                  </a:cubicBezTo>
                  <a:cubicBezTo>
                    <a:pt x="139" y="8"/>
                    <a:pt x="151" y="16"/>
                    <a:pt x="157" y="19"/>
                  </a:cubicBezTo>
                  <a:cubicBezTo>
                    <a:pt x="158" y="20"/>
                    <a:pt x="160" y="21"/>
                    <a:pt x="162" y="22"/>
                  </a:cubicBezTo>
                  <a:cubicBezTo>
                    <a:pt x="163" y="20"/>
                    <a:pt x="164" y="18"/>
                    <a:pt x="164" y="16"/>
                  </a:cubicBezTo>
                  <a:cubicBezTo>
                    <a:pt x="149" y="8"/>
                    <a:pt x="133" y="3"/>
                    <a:pt x="116" y="0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7" y="5"/>
                    <a:pt x="116" y="8"/>
                    <a:pt x="112" y="11"/>
                  </a:cubicBezTo>
                  <a:cubicBezTo>
                    <a:pt x="106" y="16"/>
                    <a:pt x="98" y="17"/>
                    <a:pt x="89" y="17"/>
                  </a:cubicBezTo>
                  <a:cubicBezTo>
                    <a:pt x="83" y="17"/>
                    <a:pt x="76" y="16"/>
                    <a:pt x="70" y="14"/>
                  </a:cubicBezTo>
                  <a:cubicBezTo>
                    <a:pt x="64" y="13"/>
                    <a:pt x="58" y="10"/>
                    <a:pt x="55" y="5"/>
                  </a:cubicBezTo>
                  <a:cubicBezTo>
                    <a:pt x="55" y="3"/>
                    <a:pt x="54" y="1"/>
                    <a:pt x="54" y="0"/>
                  </a:cubicBezTo>
                  <a:close/>
                </a:path>
              </a:pathLst>
            </a:custGeom>
            <a:solidFill>
              <a:srgbClr val="EFA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Freeform 49"/>
            <p:cNvSpPr>
              <a:spLocks noEditPoints="1"/>
            </p:cNvSpPr>
            <p:nvPr/>
          </p:nvSpPr>
          <p:spPr bwMode="auto">
            <a:xfrm>
              <a:off x="9923464" y="3435351"/>
              <a:ext cx="700088" cy="73025"/>
            </a:xfrm>
            <a:custGeom>
              <a:avLst/>
              <a:gdLst>
                <a:gd name="T0" fmla="*/ 117 w 165"/>
                <a:gd name="T1" fmla="*/ 0 h 17"/>
                <a:gd name="T2" fmla="*/ 117 w 165"/>
                <a:gd name="T3" fmla="*/ 1 h 17"/>
                <a:gd name="T4" fmla="*/ 165 w 165"/>
                <a:gd name="T5" fmla="*/ 17 h 17"/>
                <a:gd name="T6" fmla="*/ 165 w 165"/>
                <a:gd name="T7" fmla="*/ 16 h 17"/>
                <a:gd name="T8" fmla="*/ 160 w 165"/>
                <a:gd name="T9" fmla="*/ 14 h 17"/>
                <a:gd name="T10" fmla="*/ 117 w 165"/>
                <a:gd name="T11" fmla="*/ 0 h 17"/>
                <a:gd name="T12" fmla="*/ 55 w 165"/>
                <a:gd name="T13" fmla="*/ 0 h 17"/>
                <a:gd name="T14" fmla="*/ 33 w 165"/>
                <a:gd name="T15" fmla="*/ 4 h 17"/>
                <a:gd name="T16" fmla="*/ 0 w 165"/>
                <a:gd name="T17" fmla="*/ 13 h 17"/>
                <a:gd name="T18" fmla="*/ 1 w 165"/>
                <a:gd name="T19" fmla="*/ 14 h 17"/>
                <a:gd name="T20" fmla="*/ 34 w 165"/>
                <a:gd name="T21" fmla="*/ 5 h 17"/>
                <a:gd name="T22" fmla="*/ 55 w 165"/>
                <a:gd name="T23" fmla="*/ 1 h 17"/>
                <a:gd name="T24" fmla="*/ 55 w 165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17">
                  <a:moveTo>
                    <a:pt x="117" y="0"/>
                  </a:moveTo>
                  <a:cubicBezTo>
                    <a:pt x="117" y="1"/>
                    <a:pt x="117" y="1"/>
                    <a:pt x="117" y="1"/>
                  </a:cubicBezTo>
                  <a:cubicBezTo>
                    <a:pt x="134" y="4"/>
                    <a:pt x="150" y="9"/>
                    <a:pt x="165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4" y="16"/>
                    <a:pt x="162" y="15"/>
                    <a:pt x="160" y="14"/>
                  </a:cubicBezTo>
                  <a:cubicBezTo>
                    <a:pt x="147" y="7"/>
                    <a:pt x="132" y="3"/>
                    <a:pt x="117" y="0"/>
                  </a:cubicBezTo>
                  <a:close/>
                  <a:moveTo>
                    <a:pt x="55" y="0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22" y="6"/>
                    <a:pt x="11" y="10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1" y="10"/>
                    <a:pt x="23" y="7"/>
                    <a:pt x="34" y="5"/>
                  </a:cubicBezTo>
                  <a:cubicBezTo>
                    <a:pt x="41" y="3"/>
                    <a:pt x="48" y="2"/>
                    <a:pt x="55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211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Freeform 50"/>
            <p:cNvSpPr/>
            <p:nvPr/>
          </p:nvSpPr>
          <p:spPr bwMode="auto">
            <a:xfrm>
              <a:off x="10166352" y="3427414"/>
              <a:ext cx="249238" cy="76200"/>
            </a:xfrm>
            <a:custGeom>
              <a:avLst/>
              <a:gdLst>
                <a:gd name="T0" fmla="*/ 29 w 59"/>
                <a:gd name="T1" fmla="*/ 0 h 18"/>
                <a:gd name="T2" fmla="*/ 0 w 59"/>
                <a:gd name="T3" fmla="*/ 2 h 18"/>
                <a:gd name="T4" fmla="*/ 2 w 59"/>
                <a:gd name="T5" fmla="*/ 9 h 18"/>
                <a:gd name="T6" fmla="*/ 17 w 59"/>
                <a:gd name="T7" fmla="*/ 17 h 18"/>
                <a:gd name="T8" fmla="*/ 34 w 59"/>
                <a:gd name="T9" fmla="*/ 18 h 18"/>
                <a:gd name="T10" fmla="*/ 55 w 59"/>
                <a:gd name="T11" fmla="*/ 13 h 18"/>
                <a:gd name="T12" fmla="*/ 58 w 59"/>
                <a:gd name="T13" fmla="*/ 2 h 18"/>
                <a:gd name="T14" fmla="*/ 29 w 5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18">
                  <a:moveTo>
                    <a:pt x="29" y="0"/>
                  </a:moveTo>
                  <a:cubicBezTo>
                    <a:pt x="19" y="0"/>
                    <a:pt x="9" y="1"/>
                    <a:pt x="0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6" y="14"/>
                    <a:pt x="12" y="15"/>
                    <a:pt x="17" y="17"/>
                  </a:cubicBezTo>
                  <a:cubicBezTo>
                    <a:pt x="23" y="18"/>
                    <a:pt x="28" y="18"/>
                    <a:pt x="34" y="18"/>
                  </a:cubicBezTo>
                  <a:cubicBezTo>
                    <a:pt x="42" y="18"/>
                    <a:pt x="49" y="17"/>
                    <a:pt x="55" y="13"/>
                  </a:cubicBezTo>
                  <a:cubicBezTo>
                    <a:pt x="59" y="9"/>
                    <a:pt x="59" y="6"/>
                    <a:pt x="58" y="2"/>
                  </a:cubicBezTo>
                  <a:cubicBezTo>
                    <a:pt x="48" y="1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F7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Freeform 51"/>
            <p:cNvSpPr/>
            <p:nvPr/>
          </p:nvSpPr>
          <p:spPr bwMode="auto">
            <a:xfrm>
              <a:off x="10156827" y="3435351"/>
              <a:ext cx="268288" cy="76200"/>
            </a:xfrm>
            <a:custGeom>
              <a:avLst/>
              <a:gdLst>
                <a:gd name="T0" fmla="*/ 2 w 63"/>
                <a:gd name="T1" fmla="*/ 0 h 18"/>
                <a:gd name="T2" fmla="*/ 0 w 63"/>
                <a:gd name="T3" fmla="*/ 0 h 18"/>
                <a:gd name="T4" fmla="*/ 0 w 63"/>
                <a:gd name="T5" fmla="*/ 1 h 18"/>
                <a:gd name="T6" fmla="*/ 1 w 63"/>
                <a:gd name="T7" fmla="*/ 6 h 18"/>
                <a:gd name="T8" fmla="*/ 16 w 63"/>
                <a:gd name="T9" fmla="*/ 15 h 18"/>
                <a:gd name="T10" fmla="*/ 35 w 63"/>
                <a:gd name="T11" fmla="*/ 18 h 18"/>
                <a:gd name="T12" fmla="*/ 58 w 63"/>
                <a:gd name="T13" fmla="*/ 12 h 18"/>
                <a:gd name="T14" fmla="*/ 62 w 63"/>
                <a:gd name="T15" fmla="*/ 2 h 18"/>
                <a:gd name="T16" fmla="*/ 62 w 63"/>
                <a:gd name="T17" fmla="*/ 1 h 18"/>
                <a:gd name="T18" fmla="*/ 62 w 63"/>
                <a:gd name="T19" fmla="*/ 0 h 18"/>
                <a:gd name="T20" fmla="*/ 60 w 63"/>
                <a:gd name="T21" fmla="*/ 0 h 18"/>
                <a:gd name="T22" fmla="*/ 57 w 63"/>
                <a:gd name="T23" fmla="*/ 11 h 18"/>
                <a:gd name="T24" fmla="*/ 36 w 63"/>
                <a:gd name="T25" fmla="*/ 16 h 18"/>
                <a:gd name="T26" fmla="*/ 19 w 63"/>
                <a:gd name="T27" fmla="*/ 15 h 18"/>
                <a:gd name="T28" fmla="*/ 4 w 63"/>
                <a:gd name="T29" fmla="*/ 7 h 18"/>
                <a:gd name="T30" fmla="*/ 2 w 63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18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4" y="11"/>
                    <a:pt x="10" y="14"/>
                    <a:pt x="16" y="15"/>
                  </a:cubicBezTo>
                  <a:cubicBezTo>
                    <a:pt x="22" y="17"/>
                    <a:pt x="29" y="18"/>
                    <a:pt x="35" y="18"/>
                  </a:cubicBezTo>
                  <a:cubicBezTo>
                    <a:pt x="44" y="18"/>
                    <a:pt x="52" y="17"/>
                    <a:pt x="58" y="12"/>
                  </a:cubicBezTo>
                  <a:cubicBezTo>
                    <a:pt x="62" y="9"/>
                    <a:pt x="63" y="6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61" y="4"/>
                    <a:pt x="61" y="7"/>
                    <a:pt x="57" y="11"/>
                  </a:cubicBezTo>
                  <a:cubicBezTo>
                    <a:pt x="51" y="15"/>
                    <a:pt x="44" y="16"/>
                    <a:pt x="36" y="16"/>
                  </a:cubicBezTo>
                  <a:cubicBezTo>
                    <a:pt x="30" y="16"/>
                    <a:pt x="25" y="16"/>
                    <a:pt x="19" y="15"/>
                  </a:cubicBezTo>
                  <a:cubicBezTo>
                    <a:pt x="14" y="13"/>
                    <a:pt x="8" y="12"/>
                    <a:pt x="4" y="7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211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Freeform 52"/>
            <p:cNvSpPr/>
            <p:nvPr/>
          </p:nvSpPr>
          <p:spPr bwMode="auto">
            <a:xfrm>
              <a:off x="9948864" y="3470276"/>
              <a:ext cx="666750" cy="104775"/>
            </a:xfrm>
            <a:custGeom>
              <a:avLst/>
              <a:gdLst>
                <a:gd name="T0" fmla="*/ 41 w 157"/>
                <a:gd name="T1" fmla="*/ 0 h 25"/>
                <a:gd name="T2" fmla="*/ 36 w 157"/>
                <a:gd name="T3" fmla="*/ 0 h 25"/>
                <a:gd name="T4" fmla="*/ 6 w 157"/>
                <a:gd name="T5" fmla="*/ 9 h 25"/>
                <a:gd name="T6" fmla="*/ 0 w 157"/>
                <a:gd name="T7" fmla="*/ 11 h 25"/>
                <a:gd name="T8" fmla="*/ 4 w 157"/>
                <a:gd name="T9" fmla="*/ 14 h 25"/>
                <a:gd name="T10" fmla="*/ 31 w 157"/>
                <a:gd name="T11" fmla="*/ 6 h 25"/>
                <a:gd name="T12" fmla="*/ 32 w 157"/>
                <a:gd name="T13" fmla="*/ 6 h 25"/>
                <a:gd name="T14" fmla="*/ 42 w 157"/>
                <a:gd name="T15" fmla="*/ 13 h 25"/>
                <a:gd name="T16" fmla="*/ 73 w 157"/>
                <a:gd name="T17" fmla="*/ 24 h 25"/>
                <a:gd name="T18" fmla="*/ 75 w 157"/>
                <a:gd name="T19" fmla="*/ 24 h 25"/>
                <a:gd name="T20" fmla="*/ 85 w 157"/>
                <a:gd name="T21" fmla="*/ 25 h 25"/>
                <a:gd name="T22" fmla="*/ 88 w 157"/>
                <a:gd name="T23" fmla="*/ 25 h 25"/>
                <a:gd name="T24" fmla="*/ 111 w 157"/>
                <a:gd name="T25" fmla="*/ 19 h 25"/>
                <a:gd name="T26" fmla="*/ 125 w 157"/>
                <a:gd name="T27" fmla="*/ 6 h 25"/>
                <a:gd name="T28" fmla="*/ 131 w 157"/>
                <a:gd name="T29" fmla="*/ 5 h 25"/>
                <a:gd name="T30" fmla="*/ 152 w 157"/>
                <a:gd name="T31" fmla="*/ 16 h 25"/>
                <a:gd name="T32" fmla="*/ 154 w 157"/>
                <a:gd name="T33" fmla="*/ 19 h 25"/>
                <a:gd name="T34" fmla="*/ 157 w 157"/>
                <a:gd name="T35" fmla="*/ 15 h 25"/>
                <a:gd name="T36" fmla="*/ 152 w 157"/>
                <a:gd name="T37" fmla="*/ 12 h 25"/>
                <a:gd name="T38" fmla="*/ 126 w 157"/>
                <a:gd name="T39" fmla="*/ 1 h 25"/>
                <a:gd name="T40" fmla="*/ 120 w 157"/>
                <a:gd name="T41" fmla="*/ 2 h 25"/>
                <a:gd name="T42" fmla="*/ 114 w 157"/>
                <a:gd name="T43" fmla="*/ 11 h 25"/>
                <a:gd name="T44" fmla="*/ 85 w 157"/>
                <a:gd name="T45" fmla="*/ 20 h 25"/>
                <a:gd name="T46" fmla="*/ 76 w 157"/>
                <a:gd name="T47" fmla="*/ 19 h 25"/>
                <a:gd name="T48" fmla="*/ 50 w 157"/>
                <a:gd name="T49" fmla="*/ 10 h 25"/>
                <a:gd name="T50" fmla="*/ 41 w 157"/>
                <a:gd name="T5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25">
                  <a:moveTo>
                    <a:pt x="41" y="0"/>
                  </a:moveTo>
                  <a:cubicBezTo>
                    <a:pt x="40" y="0"/>
                    <a:pt x="39" y="0"/>
                    <a:pt x="36" y="0"/>
                  </a:cubicBezTo>
                  <a:cubicBezTo>
                    <a:pt x="26" y="3"/>
                    <a:pt x="16" y="5"/>
                    <a:pt x="6" y="9"/>
                  </a:cubicBezTo>
                  <a:cubicBezTo>
                    <a:pt x="4" y="10"/>
                    <a:pt x="2" y="10"/>
                    <a:pt x="0" y="11"/>
                  </a:cubicBezTo>
                  <a:cubicBezTo>
                    <a:pt x="1" y="12"/>
                    <a:pt x="3" y="13"/>
                    <a:pt x="4" y="14"/>
                  </a:cubicBezTo>
                  <a:cubicBezTo>
                    <a:pt x="12" y="10"/>
                    <a:pt x="22" y="6"/>
                    <a:pt x="31" y="6"/>
                  </a:cubicBezTo>
                  <a:cubicBezTo>
                    <a:pt x="31" y="6"/>
                    <a:pt x="31" y="6"/>
                    <a:pt x="32" y="6"/>
                  </a:cubicBezTo>
                  <a:cubicBezTo>
                    <a:pt x="39" y="6"/>
                    <a:pt x="38" y="9"/>
                    <a:pt x="42" y="13"/>
                  </a:cubicBezTo>
                  <a:cubicBezTo>
                    <a:pt x="48" y="20"/>
                    <a:pt x="64" y="22"/>
                    <a:pt x="73" y="24"/>
                  </a:cubicBezTo>
                  <a:cubicBezTo>
                    <a:pt x="74" y="24"/>
                    <a:pt x="74" y="24"/>
                    <a:pt x="75" y="24"/>
                  </a:cubicBezTo>
                  <a:cubicBezTo>
                    <a:pt x="78" y="25"/>
                    <a:pt x="81" y="25"/>
                    <a:pt x="85" y="25"/>
                  </a:cubicBezTo>
                  <a:cubicBezTo>
                    <a:pt x="86" y="25"/>
                    <a:pt x="87" y="25"/>
                    <a:pt x="88" y="25"/>
                  </a:cubicBezTo>
                  <a:cubicBezTo>
                    <a:pt x="96" y="25"/>
                    <a:pt x="103" y="22"/>
                    <a:pt x="111" y="19"/>
                  </a:cubicBezTo>
                  <a:cubicBezTo>
                    <a:pt x="118" y="16"/>
                    <a:pt x="119" y="10"/>
                    <a:pt x="125" y="6"/>
                  </a:cubicBezTo>
                  <a:cubicBezTo>
                    <a:pt x="127" y="5"/>
                    <a:pt x="129" y="5"/>
                    <a:pt x="131" y="5"/>
                  </a:cubicBezTo>
                  <a:cubicBezTo>
                    <a:pt x="138" y="5"/>
                    <a:pt x="146" y="12"/>
                    <a:pt x="152" y="16"/>
                  </a:cubicBezTo>
                  <a:cubicBezTo>
                    <a:pt x="153" y="17"/>
                    <a:pt x="154" y="18"/>
                    <a:pt x="154" y="19"/>
                  </a:cubicBezTo>
                  <a:cubicBezTo>
                    <a:pt x="155" y="17"/>
                    <a:pt x="156" y="16"/>
                    <a:pt x="157" y="15"/>
                  </a:cubicBezTo>
                  <a:cubicBezTo>
                    <a:pt x="155" y="14"/>
                    <a:pt x="153" y="13"/>
                    <a:pt x="152" y="12"/>
                  </a:cubicBezTo>
                  <a:cubicBezTo>
                    <a:pt x="146" y="9"/>
                    <a:pt x="134" y="1"/>
                    <a:pt x="126" y="1"/>
                  </a:cubicBezTo>
                  <a:cubicBezTo>
                    <a:pt x="123" y="1"/>
                    <a:pt x="121" y="1"/>
                    <a:pt x="120" y="2"/>
                  </a:cubicBezTo>
                  <a:cubicBezTo>
                    <a:pt x="117" y="4"/>
                    <a:pt x="117" y="9"/>
                    <a:pt x="114" y="11"/>
                  </a:cubicBezTo>
                  <a:cubicBezTo>
                    <a:pt x="108" y="17"/>
                    <a:pt x="95" y="20"/>
                    <a:pt x="85" y="20"/>
                  </a:cubicBezTo>
                  <a:cubicBezTo>
                    <a:pt x="81" y="20"/>
                    <a:pt x="78" y="19"/>
                    <a:pt x="76" y="19"/>
                  </a:cubicBezTo>
                  <a:cubicBezTo>
                    <a:pt x="69" y="17"/>
                    <a:pt x="56" y="15"/>
                    <a:pt x="50" y="10"/>
                  </a:cubicBezTo>
                  <a:cubicBezTo>
                    <a:pt x="44" y="4"/>
                    <a:pt x="47" y="0"/>
                    <a:pt x="41" y="0"/>
                  </a:cubicBezTo>
                  <a:close/>
                </a:path>
              </a:pathLst>
            </a:custGeom>
            <a:solidFill>
              <a:srgbClr val="EFB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53"/>
            <p:cNvSpPr/>
            <p:nvPr/>
          </p:nvSpPr>
          <p:spPr bwMode="auto">
            <a:xfrm>
              <a:off x="9966327" y="3490914"/>
              <a:ext cx="636588" cy="139700"/>
            </a:xfrm>
            <a:custGeom>
              <a:avLst/>
              <a:gdLst>
                <a:gd name="T0" fmla="*/ 127 w 150"/>
                <a:gd name="T1" fmla="*/ 0 h 33"/>
                <a:gd name="T2" fmla="*/ 121 w 150"/>
                <a:gd name="T3" fmla="*/ 1 h 33"/>
                <a:gd name="T4" fmla="*/ 107 w 150"/>
                <a:gd name="T5" fmla="*/ 14 h 33"/>
                <a:gd name="T6" fmla="*/ 84 w 150"/>
                <a:gd name="T7" fmla="*/ 20 h 33"/>
                <a:gd name="T8" fmla="*/ 81 w 150"/>
                <a:gd name="T9" fmla="*/ 20 h 33"/>
                <a:gd name="T10" fmla="*/ 71 w 150"/>
                <a:gd name="T11" fmla="*/ 19 h 33"/>
                <a:gd name="T12" fmla="*/ 69 w 150"/>
                <a:gd name="T13" fmla="*/ 19 h 33"/>
                <a:gd name="T14" fmla="*/ 38 w 150"/>
                <a:gd name="T15" fmla="*/ 8 h 33"/>
                <a:gd name="T16" fmla="*/ 28 w 150"/>
                <a:gd name="T17" fmla="*/ 1 h 33"/>
                <a:gd name="T18" fmla="*/ 27 w 150"/>
                <a:gd name="T19" fmla="*/ 1 h 33"/>
                <a:gd name="T20" fmla="*/ 0 w 150"/>
                <a:gd name="T21" fmla="*/ 9 h 33"/>
                <a:gd name="T22" fmla="*/ 34 w 150"/>
                <a:gd name="T23" fmla="*/ 27 h 33"/>
                <a:gd name="T24" fmla="*/ 75 w 150"/>
                <a:gd name="T25" fmla="*/ 33 h 33"/>
                <a:gd name="T26" fmla="*/ 135 w 150"/>
                <a:gd name="T27" fmla="*/ 23 h 33"/>
                <a:gd name="T28" fmla="*/ 145 w 150"/>
                <a:gd name="T29" fmla="*/ 18 h 33"/>
                <a:gd name="T30" fmla="*/ 150 w 150"/>
                <a:gd name="T31" fmla="*/ 14 h 33"/>
                <a:gd name="T32" fmla="*/ 148 w 150"/>
                <a:gd name="T33" fmla="*/ 11 h 33"/>
                <a:gd name="T34" fmla="*/ 127 w 150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33">
                  <a:moveTo>
                    <a:pt x="127" y="0"/>
                  </a:moveTo>
                  <a:cubicBezTo>
                    <a:pt x="125" y="0"/>
                    <a:pt x="123" y="0"/>
                    <a:pt x="121" y="1"/>
                  </a:cubicBezTo>
                  <a:cubicBezTo>
                    <a:pt x="115" y="5"/>
                    <a:pt x="114" y="11"/>
                    <a:pt x="107" y="14"/>
                  </a:cubicBezTo>
                  <a:cubicBezTo>
                    <a:pt x="99" y="17"/>
                    <a:pt x="92" y="20"/>
                    <a:pt x="84" y="20"/>
                  </a:cubicBezTo>
                  <a:cubicBezTo>
                    <a:pt x="83" y="20"/>
                    <a:pt x="82" y="20"/>
                    <a:pt x="81" y="20"/>
                  </a:cubicBezTo>
                  <a:cubicBezTo>
                    <a:pt x="77" y="20"/>
                    <a:pt x="74" y="20"/>
                    <a:pt x="71" y="19"/>
                  </a:cubicBezTo>
                  <a:cubicBezTo>
                    <a:pt x="70" y="19"/>
                    <a:pt x="70" y="19"/>
                    <a:pt x="69" y="19"/>
                  </a:cubicBezTo>
                  <a:cubicBezTo>
                    <a:pt x="60" y="17"/>
                    <a:pt x="44" y="15"/>
                    <a:pt x="38" y="8"/>
                  </a:cubicBezTo>
                  <a:cubicBezTo>
                    <a:pt x="34" y="4"/>
                    <a:pt x="35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8" y="1"/>
                    <a:pt x="8" y="5"/>
                    <a:pt x="0" y="9"/>
                  </a:cubicBezTo>
                  <a:cubicBezTo>
                    <a:pt x="11" y="18"/>
                    <a:pt x="24" y="24"/>
                    <a:pt x="34" y="27"/>
                  </a:cubicBezTo>
                  <a:cubicBezTo>
                    <a:pt x="48" y="31"/>
                    <a:pt x="61" y="33"/>
                    <a:pt x="75" y="33"/>
                  </a:cubicBezTo>
                  <a:cubicBezTo>
                    <a:pt x="95" y="33"/>
                    <a:pt x="114" y="29"/>
                    <a:pt x="135" y="23"/>
                  </a:cubicBezTo>
                  <a:cubicBezTo>
                    <a:pt x="139" y="22"/>
                    <a:pt x="142" y="20"/>
                    <a:pt x="145" y="18"/>
                  </a:cubicBezTo>
                  <a:cubicBezTo>
                    <a:pt x="147" y="17"/>
                    <a:pt x="149" y="15"/>
                    <a:pt x="150" y="14"/>
                  </a:cubicBezTo>
                  <a:cubicBezTo>
                    <a:pt x="150" y="13"/>
                    <a:pt x="149" y="12"/>
                    <a:pt x="148" y="11"/>
                  </a:cubicBezTo>
                  <a:cubicBezTo>
                    <a:pt x="142" y="7"/>
                    <a:pt x="134" y="0"/>
                    <a:pt x="127" y="0"/>
                  </a:cubicBezTo>
                  <a:close/>
                </a:path>
              </a:pathLst>
            </a:custGeom>
            <a:solidFill>
              <a:srgbClr val="EFC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54"/>
            <p:cNvSpPr/>
            <p:nvPr/>
          </p:nvSpPr>
          <p:spPr bwMode="auto">
            <a:xfrm>
              <a:off x="9652002" y="3744914"/>
              <a:ext cx="1238250" cy="298450"/>
            </a:xfrm>
            <a:custGeom>
              <a:avLst/>
              <a:gdLst>
                <a:gd name="T0" fmla="*/ 3 w 292"/>
                <a:gd name="T1" fmla="*/ 6 h 70"/>
                <a:gd name="T2" fmla="*/ 107 w 292"/>
                <a:gd name="T3" fmla="*/ 61 h 70"/>
                <a:gd name="T4" fmla="*/ 258 w 292"/>
                <a:gd name="T5" fmla="*/ 43 h 70"/>
                <a:gd name="T6" fmla="*/ 288 w 292"/>
                <a:gd name="T7" fmla="*/ 0 h 70"/>
                <a:gd name="T8" fmla="*/ 249 w 292"/>
                <a:gd name="T9" fmla="*/ 43 h 70"/>
                <a:gd name="T10" fmla="*/ 108 w 292"/>
                <a:gd name="T11" fmla="*/ 57 h 70"/>
                <a:gd name="T12" fmla="*/ 3 w 292"/>
                <a:gd name="T13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70">
                  <a:moveTo>
                    <a:pt x="3" y="6"/>
                  </a:moveTo>
                  <a:cubicBezTo>
                    <a:pt x="3" y="6"/>
                    <a:pt x="0" y="51"/>
                    <a:pt x="107" y="61"/>
                  </a:cubicBezTo>
                  <a:cubicBezTo>
                    <a:pt x="215" y="70"/>
                    <a:pt x="252" y="46"/>
                    <a:pt x="258" y="43"/>
                  </a:cubicBezTo>
                  <a:cubicBezTo>
                    <a:pt x="264" y="40"/>
                    <a:pt x="292" y="23"/>
                    <a:pt x="288" y="0"/>
                  </a:cubicBezTo>
                  <a:cubicBezTo>
                    <a:pt x="288" y="0"/>
                    <a:pt x="286" y="30"/>
                    <a:pt x="249" y="43"/>
                  </a:cubicBezTo>
                  <a:cubicBezTo>
                    <a:pt x="206" y="59"/>
                    <a:pt x="160" y="62"/>
                    <a:pt x="108" y="57"/>
                  </a:cubicBezTo>
                  <a:cubicBezTo>
                    <a:pt x="61" y="52"/>
                    <a:pt x="11" y="42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Freeform 55"/>
            <p:cNvSpPr/>
            <p:nvPr/>
          </p:nvSpPr>
          <p:spPr bwMode="auto">
            <a:xfrm>
              <a:off x="10179052" y="3300414"/>
              <a:ext cx="223838" cy="190500"/>
            </a:xfrm>
            <a:custGeom>
              <a:avLst/>
              <a:gdLst>
                <a:gd name="T0" fmla="*/ 25 w 53"/>
                <a:gd name="T1" fmla="*/ 11 h 45"/>
                <a:gd name="T2" fmla="*/ 24 w 53"/>
                <a:gd name="T3" fmla="*/ 26 h 45"/>
                <a:gd name="T4" fmla="*/ 7 w 53"/>
                <a:gd name="T5" fmla="*/ 29 h 45"/>
                <a:gd name="T6" fmla="*/ 7 w 53"/>
                <a:gd name="T7" fmla="*/ 40 h 45"/>
                <a:gd name="T8" fmla="*/ 31 w 53"/>
                <a:gd name="T9" fmla="*/ 44 h 45"/>
                <a:gd name="T10" fmla="*/ 50 w 53"/>
                <a:gd name="T11" fmla="*/ 37 h 45"/>
                <a:gd name="T12" fmla="*/ 50 w 53"/>
                <a:gd name="T13" fmla="*/ 20 h 45"/>
                <a:gd name="T14" fmla="*/ 47 w 53"/>
                <a:gd name="T15" fmla="*/ 8 h 45"/>
                <a:gd name="T16" fmla="*/ 27 w 53"/>
                <a:gd name="T17" fmla="*/ 6 h 45"/>
                <a:gd name="T18" fmla="*/ 17 w 53"/>
                <a:gd name="T19" fmla="*/ 1 h 45"/>
                <a:gd name="T20" fmla="*/ 12 w 53"/>
                <a:gd name="T21" fmla="*/ 0 h 45"/>
                <a:gd name="T22" fmla="*/ 16 w 53"/>
                <a:gd name="T23" fmla="*/ 4 h 45"/>
                <a:gd name="T24" fmla="*/ 25 w 53"/>
                <a:gd name="T25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45">
                  <a:moveTo>
                    <a:pt x="25" y="11"/>
                  </a:moveTo>
                  <a:cubicBezTo>
                    <a:pt x="30" y="15"/>
                    <a:pt x="28" y="22"/>
                    <a:pt x="24" y="26"/>
                  </a:cubicBezTo>
                  <a:cubicBezTo>
                    <a:pt x="18" y="31"/>
                    <a:pt x="13" y="28"/>
                    <a:pt x="7" y="29"/>
                  </a:cubicBezTo>
                  <a:cubicBezTo>
                    <a:pt x="0" y="31"/>
                    <a:pt x="3" y="37"/>
                    <a:pt x="7" y="40"/>
                  </a:cubicBezTo>
                  <a:cubicBezTo>
                    <a:pt x="14" y="45"/>
                    <a:pt x="23" y="44"/>
                    <a:pt x="31" y="44"/>
                  </a:cubicBezTo>
                  <a:cubicBezTo>
                    <a:pt x="37" y="43"/>
                    <a:pt x="48" y="44"/>
                    <a:pt x="50" y="37"/>
                  </a:cubicBezTo>
                  <a:cubicBezTo>
                    <a:pt x="52" y="32"/>
                    <a:pt x="49" y="25"/>
                    <a:pt x="50" y="20"/>
                  </a:cubicBezTo>
                  <a:cubicBezTo>
                    <a:pt x="51" y="15"/>
                    <a:pt x="53" y="10"/>
                    <a:pt x="47" y="8"/>
                  </a:cubicBezTo>
                  <a:cubicBezTo>
                    <a:pt x="41" y="6"/>
                    <a:pt x="34" y="8"/>
                    <a:pt x="27" y="6"/>
                  </a:cubicBezTo>
                  <a:cubicBezTo>
                    <a:pt x="24" y="5"/>
                    <a:pt x="20" y="2"/>
                    <a:pt x="17" y="1"/>
                  </a:cubicBezTo>
                  <a:cubicBezTo>
                    <a:pt x="16" y="1"/>
                    <a:pt x="13" y="0"/>
                    <a:pt x="12" y="0"/>
                  </a:cubicBezTo>
                  <a:cubicBezTo>
                    <a:pt x="8" y="2"/>
                    <a:pt x="14" y="4"/>
                    <a:pt x="16" y="4"/>
                  </a:cubicBezTo>
                  <a:cubicBezTo>
                    <a:pt x="19" y="5"/>
                    <a:pt x="23" y="8"/>
                    <a:pt x="25" y="11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56"/>
            <p:cNvSpPr/>
            <p:nvPr/>
          </p:nvSpPr>
          <p:spPr bwMode="auto">
            <a:xfrm>
              <a:off x="10344152" y="3567114"/>
              <a:ext cx="436563" cy="284163"/>
            </a:xfrm>
            <a:custGeom>
              <a:avLst/>
              <a:gdLst>
                <a:gd name="T0" fmla="*/ 88 w 103"/>
                <a:gd name="T1" fmla="*/ 15 h 67"/>
                <a:gd name="T2" fmla="*/ 74 w 103"/>
                <a:gd name="T3" fmla="*/ 0 h 67"/>
                <a:gd name="T4" fmla="*/ 93 w 103"/>
                <a:gd name="T5" fmla="*/ 39 h 67"/>
                <a:gd name="T6" fmla="*/ 34 w 103"/>
                <a:gd name="T7" fmla="*/ 64 h 67"/>
                <a:gd name="T8" fmla="*/ 0 w 103"/>
                <a:gd name="T9" fmla="*/ 66 h 67"/>
                <a:gd name="T10" fmla="*/ 20 w 103"/>
                <a:gd name="T11" fmla="*/ 62 h 67"/>
                <a:gd name="T12" fmla="*/ 71 w 103"/>
                <a:gd name="T13" fmla="*/ 46 h 67"/>
                <a:gd name="T14" fmla="*/ 88 w 103"/>
                <a:gd name="T15" fmla="*/ 1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7">
                  <a:moveTo>
                    <a:pt x="88" y="15"/>
                  </a:moveTo>
                  <a:cubicBezTo>
                    <a:pt x="85" y="10"/>
                    <a:pt x="79" y="5"/>
                    <a:pt x="74" y="0"/>
                  </a:cubicBezTo>
                  <a:cubicBezTo>
                    <a:pt x="86" y="7"/>
                    <a:pt x="103" y="23"/>
                    <a:pt x="93" y="39"/>
                  </a:cubicBezTo>
                  <a:cubicBezTo>
                    <a:pt x="83" y="56"/>
                    <a:pt x="52" y="61"/>
                    <a:pt x="34" y="64"/>
                  </a:cubicBezTo>
                  <a:cubicBezTo>
                    <a:pt x="23" y="66"/>
                    <a:pt x="12" y="67"/>
                    <a:pt x="0" y="66"/>
                  </a:cubicBezTo>
                  <a:cubicBezTo>
                    <a:pt x="7" y="67"/>
                    <a:pt x="14" y="64"/>
                    <a:pt x="20" y="62"/>
                  </a:cubicBezTo>
                  <a:cubicBezTo>
                    <a:pt x="36" y="58"/>
                    <a:pt x="56" y="54"/>
                    <a:pt x="71" y="46"/>
                  </a:cubicBezTo>
                  <a:cubicBezTo>
                    <a:pt x="81" y="41"/>
                    <a:pt x="95" y="27"/>
                    <a:pt x="88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Freeform 57"/>
            <p:cNvSpPr>
              <a:spLocks noEditPoints="1"/>
            </p:cNvSpPr>
            <p:nvPr/>
          </p:nvSpPr>
          <p:spPr bwMode="auto">
            <a:xfrm>
              <a:off x="9296402" y="1289051"/>
              <a:ext cx="2306638" cy="2087563"/>
            </a:xfrm>
            <a:custGeom>
              <a:avLst/>
              <a:gdLst>
                <a:gd name="T0" fmla="*/ 299 w 544"/>
                <a:gd name="T1" fmla="*/ 68 h 492"/>
                <a:gd name="T2" fmla="*/ 289 w 544"/>
                <a:gd name="T3" fmla="*/ 114 h 492"/>
                <a:gd name="T4" fmla="*/ 214 w 544"/>
                <a:gd name="T5" fmla="*/ 152 h 492"/>
                <a:gd name="T6" fmla="*/ 190 w 544"/>
                <a:gd name="T7" fmla="*/ 211 h 492"/>
                <a:gd name="T8" fmla="*/ 214 w 544"/>
                <a:gd name="T9" fmla="*/ 228 h 492"/>
                <a:gd name="T10" fmla="*/ 233 w 544"/>
                <a:gd name="T11" fmla="*/ 264 h 492"/>
                <a:gd name="T12" fmla="*/ 225 w 544"/>
                <a:gd name="T13" fmla="*/ 327 h 492"/>
                <a:gd name="T14" fmla="*/ 211 w 544"/>
                <a:gd name="T15" fmla="*/ 395 h 492"/>
                <a:gd name="T16" fmla="*/ 182 w 544"/>
                <a:gd name="T17" fmla="*/ 367 h 492"/>
                <a:gd name="T18" fmla="*/ 162 w 544"/>
                <a:gd name="T19" fmla="*/ 319 h 492"/>
                <a:gd name="T20" fmla="*/ 162 w 544"/>
                <a:gd name="T21" fmla="*/ 241 h 492"/>
                <a:gd name="T22" fmla="*/ 165 w 544"/>
                <a:gd name="T23" fmla="*/ 199 h 492"/>
                <a:gd name="T24" fmla="*/ 95 w 544"/>
                <a:gd name="T25" fmla="*/ 119 h 492"/>
                <a:gd name="T26" fmla="*/ 131 w 544"/>
                <a:gd name="T27" fmla="*/ 88 h 492"/>
                <a:gd name="T28" fmla="*/ 170 w 544"/>
                <a:gd name="T29" fmla="*/ 68 h 492"/>
                <a:gd name="T30" fmla="*/ 208 w 544"/>
                <a:gd name="T31" fmla="*/ 42 h 492"/>
                <a:gd name="T32" fmla="*/ 267 w 544"/>
                <a:gd name="T33" fmla="*/ 25 h 492"/>
                <a:gd name="T34" fmla="*/ 308 w 544"/>
                <a:gd name="T35" fmla="*/ 22 h 492"/>
                <a:gd name="T36" fmla="*/ 304 w 544"/>
                <a:gd name="T37" fmla="*/ 49 h 492"/>
                <a:gd name="T38" fmla="*/ 527 w 544"/>
                <a:gd name="T39" fmla="*/ 287 h 492"/>
                <a:gd name="T40" fmla="*/ 516 w 544"/>
                <a:gd name="T41" fmla="*/ 294 h 492"/>
                <a:gd name="T42" fmla="*/ 495 w 544"/>
                <a:gd name="T43" fmla="*/ 286 h 492"/>
                <a:gd name="T44" fmla="*/ 480 w 544"/>
                <a:gd name="T45" fmla="*/ 284 h 492"/>
                <a:gd name="T46" fmla="*/ 458 w 544"/>
                <a:gd name="T47" fmla="*/ 265 h 492"/>
                <a:gd name="T48" fmla="*/ 433 w 544"/>
                <a:gd name="T49" fmla="*/ 251 h 492"/>
                <a:gd name="T50" fmla="*/ 438 w 544"/>
                <a:gd name="T51" fmla="*/ 348 h 492"/>
                <a:gd name="T52" fmla="*/ 380 w 544"/>
                <a:gd name="T53" fmla="*/ 391 h 492"/>
                <a:gd name="T54" fmla="*/ 368 w 544"/>
                <a:gd name="T55" fmla="*/ 324 h 492"/>
                <a:gd name="T56" fmla="*/ 355 w 544"/>
                <a:gd name="T57" fmla="*/ 268 h 492"/>
                <a:gd name="T58" fmla="*/ 333 w 544"/>
                <a:gd name="T59" fmla="*/ 235 h 492"/>
                <a:gd name="T60" fmla="*/ 321 w 544"/>
                <a:gd name="T61" fmla="*/ 217 h 492"/>
                <a:gd name="T62" fmla="*/ 359 w 544"/>
                <a:gd name="T63" fmla="*/ 191 h 492"/>
                <a:gd name="T64" fmla="*/ 398 w 544"/>
                <a:gd name="T65" fmla="*/ 182 h 492"/>
                <a:gd name="T66" fmla="*/ 379 w 544"/>
                <a:gd name="T67" fmla="*/ 177 h 492"/>
                <a:gd name="T68" fmla="*/ 353 w 544"/>
                <a:gd name="T69" fmla="*/ 169 h 492"/>
                <a:gd name="T70" fmla="*/ 346 w 544"/>
                <a:gd name="T71" fmla="*/ 135 h 492"/>
                <a:gd name="T72" fmla="*/ 404 w 544"/>
                <a:gd name="T73" fmla="*/ 79 h 492"/>
                <a:gd name="T74" fmla="*/ 457 w 544"/>
                <a:gd name="T75" fmla="*/ 65 h 492"/>
                <a:gd name="T76" fmla="*/ 208 w 544"/>
                <a:gd name="T77" fmla="*/ 17 h 492"/>
                <a:gd name="T78" fmla="*/ 188 w 544"/>
                <a:gd name="T79" fmla="*/ 461 h 492"/>
                <a:gd name="T80" fmla="*/ 408 w 544"/>
                <a:gd name="T81" fmla="*/ 457 h 492"/>
                <a:gd name="T82" fmla="*/ 427 w 544"/>
                <a:gd name="T83" fmla="*/ 423 h 492"/>
                <a:gd name="T84" fmla="*/ 449 w 544"/>
                <a:gd name="T85" fmla="*/ 402 h 492"/>
                <a:gd name="T86" fmla="*/ 459 w 544"/>
                <a:gd name="T87" fmla="*/ 399 h 492"/>
                <a:gd name="T88" fmla="*/ 491 w 544"/>
                <a:gd name="T89" fmla="*/ 360 h 492"/>
                <a:gd name="T90" fmla="*/ 544 w 544"/>
                <a:gd name="T91" fmla="*/ 285 h 492"/>
                <a:gd name="T92" fmla="*/ 538 w 544"/>
                <a:gd name="T93" fmla="*/ 285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4" h="492">
                  <a:moveTo>
                    <a:pt x="304" y="49"/>
                  </a:moveTo>
                  <a:cubicBezTo>
                    <a:pt x="304" y="58"/>
                    <a:pt x="301" y="60"/>
                    <a:pt x="299" y="68"/>
                  </a:cubicBezTo>
                  <a:cubicBezTo>
                    <a:pt x="296" y="81"/>
                    <a:pt x="311" y="92"/>
                    <a:pt x="301" y="104"/>
                  </a:cubicBezTo>
                  <a:cubicBezTo>
                    <a:pt x="298" y="109"/>
                    <a:pt x="294" y="112"/>
                    <a:pt x="289" y="114"/>
                  </a:cubicBezTo>
                  <a:cubicBezTo>
                    <a:pt x="279" y="120"/>
                    <a:pt x="267" y="123"/>
                    <a:pt x="258" y="129"/>
                  </a:cubicBezTo>
                  <a:cubicBezTo>
                    <a:pt x="241" y="141"/>
                    <a:pt x="235" y="149"/>
                    <a:pt x="214" y="152"/>
                  </a:cubicBezTo>
                  <a:cubicBezTo>
                    <a:pt x="198" y="154"/>
                    <a:pt x="168" y="176"/>
                    <a:pt x="169" y="194"/>
                  </a:cubicBezTo>
                  <a:cubicBezTo>
                    <a:pt x="170" y="209"/>
                    <a:pt x="182" y="202"/>
                    <a:pt x="190" y="211"/>
                  </a:cubicBezTo>
                  <a:cubicBezTo>
                    <a:pt x="194" y="216"/>
                    <a:pt x="191" y="221"/>
                    <a:pt x="197" y="224"/>
                  </a:cubicBezTo>
                  <a:cubicBezTo>
                    <a:pt x="201" y="227"/>
                    <a:pt x="210" y="226"/>
                    <a:pt x="214" y="228"/>
                  </a:cubicBezTo>
                  <a:cubicBezTo>
                    <a:pt x="226" y="232"/>
                    <a:pt x="232" y="238"/>
                    <a:pt x="234" y="250"/>
                  </a:cubicBezTo>
                  <a:cubicBezTo>
                    <a:pt x="234" y="255"/>
                    <a:pt x="231" y="259"/>
                    <a:pt x="233" y="264"/>
                  </a:cubicBezTo>
                  <a:cubicBezTo>
                    <a:pt x="234" y="268"/>
                    <a:pt x="241" y="267"/>
                    <a:pt x="242" y="271"/>
                  </a:cubicBezTo>
                  <a:cubicBezTo>
                    <a:pt x="246" y="289"/>
                    <a:pt x="231" y="311"/>
                    <a:pt x="225" y="327"/>
                  </a:cubicBezTo>
                  <a:cubicBezTo>
                    <a:pt x="220" y="342"/>
                    <a:pt x="228" y="345"/>
                    <a:pt x="229" y="359"/>
                  </a:cubicBezTo>
                  <a:cubicBezTo>
                    <a:pt x="230" y="367"/>
                    <a:pt x="221" y="393"/>
                    <a:pt x="211" y="395"/>
                  </a:cubicBezTo>
                  <a:cubicBezTo>
                    <a:pt x="202" y="397"/>
                    <a:pt x="207" y="390"/>
                    <a:pt x="202" y="383"/>
                  </a:cubicBezTo>
                  <a:cubicBezTo>
                    <a:pt x="197" y="376"/>
                    <a:pt x="187" y="374"/>
                    <a:pt x="182" y="367"/>
                  </a:cubicBezTo>
                  <a:cubicBezTo>
                    <a:pt x="177" y="359"/>
                    <a:pt x="179" y="349"/>
                    <a:pt x="174" y="340"/>
                  </a:cubicBezTo>
                  <a:cubicBezTo>
                    <a:pt x="170" y="332"/>
                    <a:pt x="164" y="329"/>
                    <a:pt x="162" y="319"/>
                  </a:cubicBezTo>
                  <a:cubicBezTo>
                    <a:pt x="158" y="302"/>
                    <a:pt x="152" y="280"/>
                    <a:pt x="154" y="262"/>
                  </a:cubicBezTo>
                  <a:cubicBezTo>
                    <a:pt x="155" y="254"/>
                    <a:pt x="160" y="248"/>
                    <a:pt x="162" y="241"/>
                  </a:cubicBezTo>
                  <a:cubicBezTo>
                    <a:pt x="164" y="232"/>
                    <a:pt x="161" y="224"/>
                    <a:pt x="163" y="216"/>
                  </a:cubicBezTo>
                  <a:cubicBezTo>
                    <a:pt x="165" y="206"/>
                    <a:pt x="170" y="208"/>
                    <a:pt x="165" y="199"/>
                  </a:cubicBezTo>
                  <a:cubicBezTo>
                    <a:pt x="154" y="180"/>
                    <a:pt x="120" y="188"/>
                    <a:pt x="103" y="173"/>
                  </a:cubicBezTo>
                  <a:cubicBezTo>
                    <a:pt x="90" y="161"/>
                    <a:pt x="89" y="135"/>
                    <a:pt x="95" y="119"/>
                  </a:cubicBezTo>
                  <a:cubicBezTo>
                    <a:pt x="99" y="109"/>
                    <a:pt x="104" y="110"/>
                    <a:pt x="112" y="104"/>
                  </a:cubicBezTo>
                  <a:cubicBezTo>
                    <a:pt x="119" y="100"/>
                    <a:pt x="124" y="92"/>
                    <a:pt x="131" y="88"/>
                  </a:cubicBezTo>
                  <a:cubicBezTo>
                    <a:pt x="141" y="82"/>
                    <a:pt x="154" y="81"/>
                    <a:pt x="163" y="76"/>
                  </a:cubicBezTo>
                  <a:cubicBezTo>
                    <a:pt x="165" y="75"/>
                    <a:pt x="167" y="70"/>
                    <a:pt x="170" y="68"/>
                  </a:cubicBezTo>
                  <a:cubicBezTo>
                    <a:pt x="174" y="65"/>
                    <a:pt x="180" y="66"/>
                    <a:pt x="184" y="64"/>
                  </a:cubicBezTo>
                  <a:cubicBezTo>
                    <a:pt x="195" y="59"/>
                    <a:pt x="198" y="48"/>
                    <a:pt x="208" y="42"/>
                  </a:cubicBezTo>
                  <a:cubicBezTo>
                    <a:pt x="215" y="37"/>
                    <a:pt x="224" y="37"/>
                    <a:pt x="232" y="33"/>
                  </a:cubicBezTo>
                  <a:cubicBezTo>
                    <a:pt x="243" y="28"/>
                    <a:pt x="255" y="30"/>
                    <a:pt x="267" y="25"/>
                  </a:cubicBezTo>
                  <a:cubicBezTo>
                    <a:pt x="278" y="20"/>
                    <a:pt x="285" y="13"/>
                    <a:pt x="297" y="17"/>
                  </a:cubicBezTo>
                  <a:cubicBezTo>
                    <a:pt x="299" y="18"/>
                    <a:pt x="301" y="23"/>
                    <a:pt x="308" y="22"/>
                  </a:cubicBezTo>
                  <a:cubicBezTo>
                    <a:pt x="307" y="27"/>
                    <a:pt x="303" y="31"/>
                    <a:pt x="302" y="35"/>
                  </a:cubicBezTo>
                  <a:cubicBezTo>
                    <a:pt x="301" y="40"/>
                    <a:pt x="304" y="44"/>
                    <a:pt x="304" y="49"/>
                  </a:cubicBezTo>
                  <a:close/>
                  <a:moveTo>
                    <a:pt x="531" y="285"/>
                  </a:moveTo>
                  <a:cubicBezTo>
                    <a:pt x="529" y="285"/>
                    <a:pt x="528" y="286"/>
                    <a:pt x="527" y="287"/>
                  </a:cubicBezTo>
                  <a:cubicBezTo>
                    <a:pt x="526" y="288"/>
                    <a:pt x="524" y="289"/>
                    <a:pt x="523" y="289"/>
                  </a:cubicBezTo>
                  <a:cubicBezTo>
                    <a:pt x="521" y="291"/>
                    <a:pt x="518" y="293"/>
                    <a:pt x="516" y="294"/>
                  </a:cubicBezTo>
                  <a:cubicBezTo>
                    <a:pt x="514" y="295"/>
                    <a:pt x="512" y="295"/>
                    <a:pt x="511" y="295"/>
                  </a:cubicBezTo>
                  <a:cubicBezTo>
                    <a:pt x="506" y="294"/>
                    <a:pt x="500" y="288"/>
                    <a:pt x="495" y="286"/>
                  </a:cubicBezTo>
                  <a:cubicBezTo>
                    <a:pt x="492" y="286"/>
                    <a:pt x="490" y="286"/>
                    <a:pt x="489" y="286"/>
                  </a:cubicBezTo>
                  <a:cubicBezTo>
                    <a:pt x="486" y="286"/>
                    <a:pt x="484" y="287"/>
                    <a:pt x="480" y="284"/>
                  </a:cubicBezTo>
                  <a:cubicBezTo>
                    <a:pt x="474" y="279"/>
                    <a:pt x="475" y="269"/>
                    <a:pt x="467" y="266"/>
                  </a:cubicBezTo>
                  <a:cubicBezTo>
                    <a:pt x="464" y="265"/>
                    <a:pt x="461" y="265"/>
                    <a:pt x="458" y="265"/>
                  </a:cubicBezTo>
                  <a:cubicBezTo>
                    <a:pt x="455" y="266"/>
                    <a:pt x="452" y="266"/>
                    <a:pt x="448" y="264"/>
                  </a:cubicBezTo>
                  <a:cubicBezTo>
                    <a:pt x="444" y="261"/>
                    <a:pt x="441" y="247"/>
                    <a:pt x="433" y="251"/>
                  </a:cubicBezTo>
                  <a:cubicBezTo>
                    <a:pt x="427" y="254"/>
                    <a:pt x="446" y="284"/>
                    <a:pt x="447" y="292"/>
                  </a:cubicBezTo>
                  <a:cubicBezTo>
                    <a:pt x="450" y="310"/>
                    <a:pt x="448" y="331"/>
                    <a:pt x="438" y="348"/>
                  </a:cubicBezTo>
                  <a:cubicBezTo>
                    <a:pt x="433" y="358"/>
                    <a:pt x="423" y="358"/>
                    <a:pt x="415" y="365"/>
                  </a:cubicBezTo>
                  <a:cubicBezTo>
                    <a:pt x="406" y="374"/>
                    <a:pt x="401" y="415"/>
                    <a:pt x="380" y="391"/>
                  </a:cubicBezTo>
                  <a:cubicBezTo>
                    <a:pt x="375" y="385"/>
                    <a:pt x="370" y="369"/>
                    <a:pt x="368" y="361"/>
                  </a:cubicBezTo>
                  <a:cubicBezTo>
                    <a:pt x="365" y="349"/>
                    <a:pt x="372" y="335"/>
                    <a:pt x="368" y="324"/>
                  </a:cubicBezTo>
                  <a:cubicBezTo>
                    <a:pt x="363" y="312"/>
                    <a:pt x="357" y="314"/>
                    <a:pt x="358" y="299"/>
                  </a:cubicBezTo>
                  <a:cubicBezTo>
                    <a:pt x="359" y="288"/>
                    <a:pt x="362" y="280"/>
                    <a:pt x="355" y="268"/>
                  </a:cubicBezTo>
                  <a:cubicBezTo>
                    <a:pt x="351" y="262"/>
                    <a:pt x="344" y="258"/>
                    <a:pt x="340" y="251"/>
                  </a:cubicBezTo>
                  <a:cubicBezTo>
                    <a:pt x="337" y="246"/>
                    <a:pt x="337" y="240"/>
                    <a:pt x="333" y="235"/>
                  </a:cubicBezTo>
                  <a:cubicBezTo>
                    <a:pt x="333" y="235"/>
                    <a:pt x="333" y="235"/>
                    <a:pt x="333" y="235"/>
                  </a:cubicBezTo>
                  <a:cubicBezTo>
                    <a:pt x="327" y="228"/>
                    <a:pt x="322" y="228"/>
                    <a:pt x="321" y="217"/>
                  </a:cubicBezTo>
                  <a:cubicBezTo>
                    <a:pt x="319" y="205"/>
                    <a:pt x="323" y="192"/>
                    <a:pt x="333" y="184"/>
                  </a:cubicBezTo>
                  <a:cubicBezTo>
                    <a:pt x="342" y="176"/>
                    <a:pt x="350" y="184"/>
                    <a:pt x="359" y="191"/>
                  </a:cubicBezTo>
                  <a:cubicBezTo>
                    <a:pt x="366" y="197"/>
                    <a:pt x="375" y="203"/>
                    <a:pt x="385" y="200"/>
                  </a:cubicBezTo>
                  <a:cubicBezTo>
                    <a:pt x="390" y="198"/>
                    <a:pt x="398" y="188"/>
                    <a:pt x="398" y="182"/>
                  </a:cubicBezTo>
                  <a:cubicBezTo>
                    <a:pt x="398" y="172"/>
                    <a:pt x="393" y="174"/>
                    <a:pt x="388" y="176"/>
                  </a:cubicBezTo>
                  <a:cubicBezTo>
                    <a:pt x="385" y="177"/>
                    <a:pt x="382" y="177"/>
                    <a:pt x="379" y="177"/>
                  </a:cubicBezTo>
                  <a:cubicBezTo>
                    <a:pt x="371" y="176"/>
                    <a:pt x="371" y="170"/>
                    <a:pt x="363" y="169"/>
                  </a:cubicBezTo>
                  <a:cubicBezTo>
                    <a:pt x="359" y="168"/>
                    <a:pt x="356" y="169"/>
                    <a:pt x="353" y="169"/>
                  </a:cubicBezTo>
                  <a:cubicBezTo>
                    <a:pt x="347" y="170"/>
                    <a:pt x="342" y="171"/>
                    <a:pt x="338" y="162"/>
                  </a:cubicBezTo>
                  <a:cubicBezTo>
                    <a:pt x="333" y="150"/>
                    <a:pt x="341" y="144"/>
                    <a:pt x="346" y="135"/>
                  </a:cubicBezTo>
                  <a:cubicBezTo>
                    <a:pt x="349" y="128"/>
                    <a:pt x="349" y="119"/>
                    <a:pt x="353" y="112"/>
                  </a:cubicBezTo>
                  <a:cubicBezTo>
                    <a:pt x="363" y="92"/>
                    <a:pt x="389" y="94"/>
                    <a:pt x="404" y="79"/>
                  </a:cubicBezTo>
                  <a:cubicBezTo>
                    <a:pt x="416" y="67"/>
                    <a:pt x="417" y="66"/>
                    <a:pt x="433" y="65"/>
                  </a:cubicBezTo>
                  <a:cubicBezTo>
                    <a:pt x="441" y="64"/>
                    <a:pt x="449" y="64"/>
                    <a:pt x="457" y="65"/>
                  </a:cubicBezTo>
                  <a:cubicBezTo>
                    <a:pt x="438" y="50"/>
                    <a:pt x="418" y="37"/>
                    <a:pt x="397" y="28"/>
                  </a:cubicBezTo>
                  <a:cubicBezTo>
                    <a:pt x="341" y="4"/>
                    <a:pt x="271" y="0"/>
                    <a:pt x="208" y="17"/>
                  </a:cubicBezTo>
                  <a:cubicBezTo>
                    <a:pt x="167" y="29"/>
                    <a:pt x="128" y="50"/>
                    <a:pt x="100" y="82"/>
                  </a:cubicBezTo>
                  <a:cubicBezTo>
                    <a:pt x="0" y="195"/>
                    <a:pt x="51" y="403"/>
                    <a:pt x="188" y="461"/>
                  </a:cubicBezTo>
                  <a:cubicBezTo>
                    <a:pt x="250" y="487"/>
                    <a:pt x="348" y="492"/>
                    <a:pt x="413" y="464"/>
                  </a:cubicBezTo>
                  <a:cubicBezTo>
                    <a:pt x="411" y="462"/>
                    <a:pt x="409" y="459"/>
                    <a:pt x="408" y="457"/>
                  </a:cubicBezTo>
                  <a:cubicBezTo>
                    <a:pt x="405" y="449"/>
                    <a:pt x="406" y="426"/>
                    <a:pt x="415" y="422"/>
                  </a:cubicBezTo>
                  <a:cubicBezTo>
                    <a:pt x="420" y="421"/>
                    <a:pt x="424" y="422"/>
                    <a:pt x="427" y="423"/>
                  </a:cubicBezTo>
                  <a:cubicBezTo>
                    <a:pt x="430" y="424"/>
                    <a:pt x="433" y="425"/>
                    <a:pt x="436" y="425"/>
                  </a:cubicBezTo>
                  <a:cubicBezTo>
                    <a:pt x="440" y="418"/>
                    <a:pt x="442" y="406"/>
                    <a:pt x="449" y="402"/>
                  </a:cubicBezTo>
                  <a:cubicBezTo>
                    <a:pt x="450" y="401"/>
                    <a:pt x="451" y="401"/>
                    <a:pt x="452" y="400"/>
                  </a:cubicBezTo>
                  <a:cubicBezTo>
                    <a:pt x="454" y="399"/>
                    <a:pt x="457" y="399"/>
                    <a:pt x="459" y="399"/>
                  </a:cubicBezTo>
                  <a:cubicBezTo>
                    <a:pt x="463" y="399"/>
                    <a:pt x="466" y="399"/>
                    <a:pt x="469" y="395"/>
                  </a:cubicBezTo>
                  <a:cubicBezTo>
                    <a:pt x="478" y="382"/>
                    <a:pt x="468" y="363"/>
                    <a:pt x="491" y="360"/>
                  </a:cubicBezTo>
                  <a:cubicBezTo>
                    <a:pt x="503" y="359"/>
                    <a:pt x="508" y="369"/>
                    <a:pt x="512" y="379"/>
                  </a:cubicBezTo>
                  <a:cubicBezTo>
                    <a:pt x="529" y="351"/>
                    <a:pt x="539" y="320"/>
                    <a:pt x="544" y="285"/>
                  </a:cubicBezTo>
                  <a:cubicBezTo>
                    <a:pt x="541" y="285"/>
                    <a:pt x="541" y="285"/>
                    <a:pt x="541" y="285"/>
                  </a:cubicBezTo>
                  <a:cubicBezTo>
                    <a:pt x="540" y="285"/>
                    <a:pt x="539" y="285"/>
                    <a:pt x="538" y="285"/>
                  </a:cubicBezTo>
                  <a:cubicBezTo>
                    <a:pt x="535" y="285"/>
                    <a:pt x="533" y="285"/>
                    <a:pt x="531" y="285"/>
                  </a:cubicBezTo>
                  <a:close/>
                </a:path>
              </a:pathLst>
            </a:custGeom>
            <a:solidFill>
              <a:srgbClr val="56C7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58"/>
            <p:cNvSpPr/>
            <p:nvPr/>
          </p:nvSpPr>
          <p:spPr bwMode="auto">
            <a:xfrm>
              <a:off x="9674227" y="1347789"/>
              <a:ext cx="931863" cy="1630363"/>
            </a:xfrm>
            <a:custGeom>
              <a:avLst/>
              <a:gdLst>
                <a:gd name="T0" fmla="*/ 213 w 220"/>
                <a:gd name="T1" fmla="*/ 73 h 384"/>
                <a:gd name="T2" fmla="*/ 186 w 220"/>
                <a:gd name="T3" fmla="*/ 106 h 384"/>
                <a:gd name="T4" fmla="*/ 131 w 220"/>
                <a:gd name="T5" fmla="*/ 136 h 384"/>
                <a:gd name="T6" fmla="*/ 80 w 220"/>
                <a:gd name="T7" fmla="*/ 177 h 384"/>
                <a:gd name="T8" fmla="*/ 102 w 220"/>
                <a:gd name="T9" fmla="*/ 201 h 384"/>
                <a:gd name="T10" fmla="*/ 139 w 220"/>
                <a:gd name="T11" fmla="*/ 224 h 384"/>
                <a:gd name="T12" fmla="*/ 144 w 220"/>
                <a:gd name="T13" fmla="*/ 252 h 384"/>
                <a:gd name="T14" fmla="*/ 151 w 220"/>
                <a:gd name="T15" fmla="*/ 274 h 384"/>
                <a:gd name="T16" fmla="*/ 136 w 220"/>
                <a:gd name="T17" fmla="*/ 332 h 384"/>
                <a:gd name="T18" fmla="*/ 125 w 220"/>
                <a:gd name="T19" fmla="*/ 379 h 384"/>
                <a:gd name="T20" fmla="*/ 104 w 220"/>
                <a:gd name="T21" fmla="*/ 361 h 384"/>
                <a:gd name="T22" fmla="*/ 88 w 220"/>
                <a:gd name="T23" fmla="*/ 332 h 384"/>
                <a:gd name="T24" fmla="*/ 73 w 220"/>
                <a:gd name="T25" fmla="*/ 303 h 384"/>
                <a:gd name="T26" fmla="*/ 73 w 220"/>
                <a:gd name="T27" fmla="*/ 231 h 384"/>
                <a:gd name="T28" fmla="*/ 79 w 220"/>
                <a:gd name="T29" fmla="*/ 190 h 384"/>
                <a:gd name="T30" fmla="*/ 10 w 220"/>
                <a:gd name="T31" fmla="*/ 152 h 384"/>
                <a:gd name="T32" fmla="*/ 21 w 220"/>
                <a:gd name="T33" fmla="*/ 93 h 384"/>
                <a:gd name="T34" fmla="*/ 49 w 220"/>
                <a:gd name="T35" fmla="*/ 72 h 384"/>
                <a:gd name="T36" fmla="*/ 81 w 220"/>
                <a:gd name="T37" fmla="*/ 55 h 384"/>
                <a:gd name="T38" fmla="*/ 105 w 220"/>
                <a:gd name="T39" fmla="*/ 44 h 384"/>
                <a:gd name="T40" fmla="*/ 137 w 220"/>
                <a:gd name="T41" fmla="*/ 22 h 384"/>
                <a:gd name="T42" fmla="*/ 182 w 220"/>
                <a:gd name="T43" fmla="*/ 10 h 384"/>
                <a:gd name="T44" fmla="*/ 210 w 220"/>
                <a:gd name="T45" fmla="*/ 6 h 384"/>
                <a:gd name="T46" fmla="*/ 212 w 220"/>
                <a:gd name="T47" fmla="*/ 20 h 384"/>
                <a:gd name="T48" fmla="*/ 215 w 220"/>
                <a:gd name="T49" fmla="*/ 19 h 384"/>
                <a:gd name="T50" fmla="*/ 211 w 220"/>
                <a:gd name="T51" fmla="*/ 5 h 384"/>
                <a:gd name="T52" fmla="*/ 176 w 220"/>
                <a:gd name="T53" fmla="*/ 10 h 384"/>
                <a:gd name="T54" fmla="*/ 138 w 220"/>
                <a:gd name="T55" fmla="*/ 20 h 384"/>
                <a:gd name="T56" fmla="*/ 95 w 220"/>
                <a:gd name="T57" fmla="*/ 49 h 384"/>
                <a:gd name="T58" fmla="*/ 75 w 220"/>
                <a:gd name="T59" fmla="*/ 60 h 384"/>
                <a:gd name="T60" fmla="*/ 28 w 220"/>
                <a:gd name="T61" fmla="*/ 85 h 384"/>
                <a:gd name="T62" fmla="*/ 5 w 220"/>
                <a:gd name="T63" fmla="*/ 146 h 384"/>
                <a:gd name="T64" fmla="*/ 63 w 220"/>
                <a:gd name="T65" fmla="*/ 175 h 384"/>
                <a:gd name="T66" fmla="*/ 73 w 220"/>
                <a:gd name="T67" fmla="*/ 201 h 384"/>
                <a:gd name="T68" fmla="*/ 70 w 220"/>
                <a:gd name="T69" fmla="*/ 296 h 384"/>
                <a:gd name="T70" fmla="*/ 88 w 220"/>
                <a:gd name="T71" fmla="*/ 336 h 384"/>
                <a:gd name="T72" fmla="*/ 115 w 220"/>
                <a:gd name="T73" fmla="*/ 377 h 384"/>
                <a:gd name="T74" fmla="*/ 140 w 220"/>
                <a:gd name="T75" fmla="*/ 351 h 384"/>
                <a:gd name="T76" fmla="*/ 144 w 220"/>
                <a:gd name="T77" fmla="*/ 298 h 384"/>
                <a:gd name="T78" fmla="*/ 150 w 220"/>
                <a:gd name="T79" fmla="*/ 253 h 384"/>
                <a:gd name="T80" fmla="*/ 146 w 220"/>
                <a:gd name="T81" fmla="*/ 237 h 384"/>
                <a:gd name="T82" fmla="*/ 115 w 220"/>
                <a:gd name="T83" fmla="*/ 212 h 384"/>
                <a:gd name="T84" fmla="*/ 90 w 220"/>
                <a:gd name="T85" fmla="*/ 190 h 384"/>
                <a:gd name="T86" fmla="*/ 102 w 220"/>
                <a:gd name="T87" fmla="*/ 150 h 384"/>
                <a:gd name="T88" fmla="*/ 165 w 220"/>
                <a:gd name="T89" fmla="*/ 119 h 384"/>
                <a:gd name="T90" fmla="*/ 215 w 220"/>
                <a:gd name="T91" fmla="*/ 86 h 384"/>
                <a:gd name="T92" fmla="*/ 214 w 220"/>
                <a:gd name="T93" fmla="*/ 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384">
                  <a:moveTo>
                    <a:pt x="214" y="35"/>
                  </a:moveTo>
                  <a:cubicBezTo>
                    <a:pt x="214" y="42"/>
                    <a:pt x="210" y="48"/>
                    <a:pt x="209" y="55"/>
                  </a:cubicBezTo>
                  <a:cubicBezTo>
                    <a:pt x="208" y="61"/>
                    <a:pt x="211" y="67"/>
                    <a:pt x="213" y="73"/>
                  </a:cubicBezTo>
                  <a:cubicBezTo>
                    <a:pt x="214" y="76"/>
                    <a:pt x="215" y="79"/>
                    <a:pt x="214" y="82"/>
                  </a:cubicBezTo>
                  <a:cubicBezTo>
                    <a:pt x="214" y="87"/>
                    <a:pt x="211" y="90"/>
                    <a:pt x="208" y="93"/>
                  </a:cubicBezTo>
                  <a:cubicBezTo>
                    <a:pt x="202" y="100"/>
                    <a:pt x="194" y="103"/>
                    <a:pt x="186" y="106"/>
                  </a:cubicBezTo>
                  <a:cubicBezTo>
                    <a:pt x="178" y="109"/>
                    <a:pt x="172" y="112"/>
                    <a:pt x="165" y="117"/>
                  </a:cubicBezTo>
                  <a:cubicBezTo>
                    <a:pt x="160" y="121"/>
                    <a:pt x="155" y="125"/>
                    <a:pt x="149" y="128"/>
                  </a:cubicBezTo>
                  <a:cubicBezTo>
                    <a:pt x="144" y="132"/>
                    <a:pt x="138" y="134"/>
                    <a:pt x="131" y="136"/>
                  </a:cubicBezTo>
                  <a:cubicBezTo>
                    <a:pt x="126" y="137"/>
                    <a:pt x="120" y="138"/>
                    <a:pt x="114" y="140"/>
                  </a:cubicBezTo>
                  <a:cubicBezTo>
                    <a:pt x="103" y="145"/>
                    <a:pt x="93" y="153"/>
                    <a:pt x="86" y="163"/>
                  </a:cubicBezTo>
                  <a:cubicBezTo>
                    <a:pt x="83" y="167"/>
                    <a:pt x="80" y="172"/>
                    <a:pt x="80" y="177"/>
                  </a:cubicBezTo>
                  <a:cubicBezTo>
                    <a:pt x="79" y="181"/>
                    <a:pt x="80" y="187"/>
                    <a:pt x="83" y="190"/>
                  </a:cubicBezTo>
                  <a:cubicBezTo>
                    <a:pt x="87" y="192"/>
                    <a:pt x="92" y="192"/>
                    <a:pt x="96" y="194"/>
                  </a:cubicBezTo>
                  <a:cubicBezTo>
                    <a:pt x="99" y="195"/>
                    <a:pt x="101" y="198"/>
                    <a:pt x="102" y="201"/>
                  </a:cubicBezTo>
                  <a:cubicBezTo>
                    <a:pt x="103" y="204"/>
                    <a:pt x="103" y="207"/>
                    <a:pt x="105" y="209"/>
                  </a:cubicBezTo>
                  <a:cubicBezTo>
                    <a:pt x="110" y="214"/>
                    <a:pt x="117" y="213"/>
                    <a:pt x="122" y="214"/>
                  </a:cubicBezTo>
                  <a:cubicBezTo>
                    <a:pt x="129" y="215"/>
                    <a:pt x="135" y="219"/>
                    <a:pt x="139" y="224"/>
                  </a:cubicBezTo>
                  <a:cubicBezTo>
                    <a:pt x="141" y="226"/>
                    <a:pt x="142" y="229"/>
                    <a:pt x="143" y="232"/>
                  </a:cubicBezTo>
                  <a:cubicBezTo>
                    <a:pt x="144" y="236"/>
                    <a:pt x="144" y="240"/>
                    <a:pt x="143" y="244"/>
                  </a:cubicBezTo>
                  <a:cubicBezTo>
                    <a:pt x="142" y="246"/>
                    <a:pt x="142" y="249"/>
                    <a:pt x="144" y="252"/>
                  </a:cubicBezTo>
                  <a:cubicBezTo>
                    <a:pt x="145" y="253"/>
                    <a:pt x="147" y="254"/>
                    <a:pt x="149" y="255"/>
                  </a:cubicBezTo>
                  <a:cubicBezTo>
                    <a:pt x="152" y="256"/>
                    <a:pt x="152" y="260"/>
                    <a:pt x="153" y="263"/>
                  </a:cubicBezTo>
                  <a:cubicBezTo>
                    <a:pt x="153" y="267"/>
                    <a:pt x="152" y="271"/>
                    <a:pt x="151" y="274"/>
                  </a:cubicBezTo>
                  <a:cubicBezTo>
                    <a:pt x="149" y="282"/>
                    <a:pt x="146" y="289"/>
                    <a:pt x="143" y="296"/>
                  </a:cubicBezTo>
                  <a:cubicBezTo>
                    <a:pt x="140" y="302"/>
                    <a:pt x="136" y="308"/>
                    <a:pt x="134" y="315"/>
                  </a:cubicBezTo>
                  <a:cubicBezTo>
                    <a:pt x="133" y="321"/>
                    <a:pt x="133" y="326"/>
                    <a:pt x="136" y="332"/>
                  </a:cubicBezTo>
                  <a:cubicBezTo>
                    <a:pt x="138" y="338"/>
                    <a:pt x="140" y="343"/>
                    <a:pt x="139" y="349"/>
                  </a:cubicBezTo>
                  <a:cubicBezTo>
                    <a:pt x="138" y="355"/>
                    <a:pt x="136" y="360"/>
                    <a:pt x="134" y="365"/>
                  </a:cubicBezTo>
                  <a:cubicBezTo>
                    <a:pt x="132" y="370"/>
                    <a:pt x="129" y="376"/>
                    <a:pt x="125" y="379"/>
                  </a:cubicBezTo>
                  <a:cubicBezTo>
                    <a:pt x="123" y="380"/>
                    <a:pt x="120" y="381"/>
                    <a:pt x="118" y="380"/>
                  </a:cubicBezTo>
                  <a:cubicBezTo>
                    <a:pt x="116" y="379"/>
                    <a:pt x="116" y="375"/>
                    <a:pt x="116" y="374"/>
                  </a:cubicBezTo>
                  <a:cubicBezTo>
                    <a:pt x="115" y="368"/>
                    <a:pt x="109" y="364"/>
                    <a:pt x="104" y="361"/>
                  </a:cubicBezTo>
                  <a:cubicBezTo>
                    <a:pt x="102" y="359"/>
                    <a:pt x="99" y="357"/>
                    <a:pt x="96" y="355"/>
                  </a:cubicBezTo>
                  <a:cubicBezTo>
                    <a:pt x="93" y="352"/>
                    <a:pt x="92" y="347"/>
                    <a:pt x="91" y="343"/>
                  </a:cubicBezTo>
                  <a:cubicBezTo>
                    <a:pt x="90" y="340"/>
                    <a:pt x="89" y="336"/>
                    <a:pt x="88" y="332"/>
                  </a:cubicBezTo>
                  <a:cubicBezTo>
                    <a:pt x="87" y="328"/>
                    <a:pt x="86" y="325"/>
                    <a:pt x="83" y="322"/>
                  </a:cubicBezTo>
                  <a:cubicBezTo>
                    <a:pt x="82" y="319"/>
                    <a:pt x="80" y="317"/>
                    <a:pt x="78" y="314"/>
                  </a:cubicBezTo>
                  <a:cubicBezTo>
                    <a:pt x="76" y="311"/>
                    <a:pt x="74" y="307"/>
                    <a:pt x="73" y="303"/>
                  </a:cubicBezTo>
                  <a:cubicBezTo>
                    <a:pt x="70" y="287"/>
                    <a:pt x="65" y="271"/>
                    <a:pt x="66" y="254"/>
                  </a:cubicBezTo>
                  <a:cubicBezTo>
                    <a:pt x="66" y="250"/>
                    <a:pt x="66" y="246"/>
                    <a:pt x="68" y="242"/>
                  </a:cubicBezTo>
                  <a:cubicBezTo>
                    <a:pt x="69" y="238"/>
                    <a:pt x="71" y="234"/>
                    <a:pt x="73" y="231"/>
                  </a:cubicBezTo>
                  <a:cubicBezTo>
                    <a:pt x="76" y="222"/>
                    <a:pt x="74" y="215"/>
                    <a:pt x="74" y="206"/>
                  </a:cubicBezTo>
                  <a:cubicBezTo>
                    <a:pt x="74" y="202"/>
                    <a:pt x="75" y="199"/>
                    <a:pt x="77" y="195"/>
                  </a:cubicBezTo>
                  <a:cubicBezTo>
                    <a:pt x="78" y="194"/>
                    <a:pt x="79" y="192"/>
                    <a:pt x="79" y="190"/>
                  </a:cubicBezTo>
                  <a:cubicBezTo>
                    <a:pt x="79" y="186"/>
                    <a:pt x="74" y="181"/>
                    <a:pt x="71" y="178"/>
                  </a:cubicBezTo>
                  <a:cubicBezTo>
                    <a:pt x="62" y="171"/>
                    <a:pt x="50" y="170"/>
                    <a:pt x="40" y="168"/>
                  </a:cubicBezTo>
                  <a:cubicBezTo>
                    <a:pt x="28" y="166"/>
                    <a:pt x="16" y="163"/>
                    <a:pt x="10" y="152"/>
                  </a:cubicBezTo>
                  <a:cubicBezTo>
                    <a:pt x="3" y="140"/>
                    <a:pt x="2" y="125"/>
                    <a:pt x="5" y="112"/>
                  </a:cubicBezTo>
                  <a:cubicBezTo>
                    <a:pt x="6" y="106"/>
                    <a:pt x="9" y="100"/>
                    <a:pt x="14" y="96"/>
                  </a:cubicBezTo>
                  <a:cubicBezTo>
                    <a:pt x="16" y="95"/>
                    <a:pt x="19" y="94"/>
                    <a:pt x="21" y="93"/>
                  </a:cubicBezTo>
                  <a:cubicBezTo>
                    <a:pt x="24" y="91"/>
                    <a:pt x="27" y="89"/>
                    <a:pt x="30" y="86"/>
                  </a:cubicBezTo>
                  <a:cubicBezTo>
                    <a:pt x="32" y="84"/>
                    <a:pt x="35" y="81"/>
                    <a:pt x="38" y="79"/>
                  </a:cubicBezTo>
                  <a:cubicBezTo>
                    <a:pt x="41" y="75"/>
                    <a:pt x="45" y="73"/>
                    <a:pt x="49" y="72"/>
                  </a:cubicBezTo>
                  <a:cubicBezTo>
                    <a:pt x="57" y="69"/>
                    <a:pt x="65" y="67"/>
                    <a:pt x="72" y="64"/>
                  </a:cubicBezTo>
                  <a:cubicBezTo>
                    <a:pt x="75" y="63"/>
                    <a:pt x="76" y="62"/>
                    <a:pt x="78" y="59"/>
                  </a:cubicBezTo>
                  <a:cubicBezTo>
                    <a:pt x="79" y="58"/>
                    <a:pt x="80" y="56"/>
                    <a:pt x="81" y="55"/>
                  </a:cubicBezTo>
                  <a:cubicBezTo>
                    <a:pt x="83" y="54"/>
                    <a:pt x="85" y="53"/>
                    <a:pt x="87" y="53"/>
                  </a:cubicBezTo>
                  <a:cubicBezTo>
                    <a:pt x="91" y="52"/>
                    <a:pt x="94" y="51"/>
                    <a:pt x="97" y="50"/>
                  </a:cubicBezTo>
                  <a:cubicBezTo>
                    <a:pt x="100" y="48"/>
                    <a:pt x="102" y="46"/>
                    <a:pt x="105" y="44"/>
                  </a:cubicBezTo>
                  <a:cubicBezTo>
                    <a:pt x="108" y="40"/>
                    <a:pt x="110" y="37"/>
                    <a:pt x="114" y="33"/>
                  </a:cubicBezTo>
                  <a:cubicBezTo>
                    <a:pt x="118" y="29"/>
                    <a:pt x="123" y="26"/>
                    <a:pt x="129" y="25"/>
                  </a:cubicBezTo>
                  <a:cubicBezTo>
                    <a:pt x="131" y="24"/>
                    <a:pt x="134" y="23"/>
                    <a:pt x="137" y="22"/>
                  </a:cubicBezTo>
                  <a:cubicBezTo>
                    <a:pt x="140" y="21"/>
                    <a:pt x="143" y="20"/>
                    <a:pt x="146" y="19"/>
                  </a:cubicBezTo>
                  <a:cubicBezTo>
                    <a:pt x="152" y="17"/>
                    <a:pt x="159" y="16"/>
                    <a:pt x="165" y="15"/>
                  </a:cubicBezTo>
                  <a:cubicBezTo>
                    <a:pt x="171" y="14"/>
                    <a:pt x="176" y="12"/>
                    <a:pt x="182" y="10"/>
                  </a:cubicBezTo>
                  <a:cubicBezTo>
                    <a:pt x="187" y="7"/>
                    <a:pt x="192" y="4"/>
                    <a:pt x="197" y="3"/>
                  </a:cubicBezTo>
                  <a:cubicBezTo>
                    <a:pt x="200" y="3"/>
                    <a:pt x="203" y="3"/>
                    <a:pt x="206" y="3"/>
                  </a:cubicBezTo>
                  <a:cubicBezTo>
                    <a:pt x="208" y="4"/>
                    <a:pt x="209" y="5"/>
                    <a:pt x="210" y="6"/>
                  </a:cubicBezTo>
                  <a:cubicBezTo>
                    <a:pt x="212" y="9"/>
                    <a:pt x="215" y="10"/>
                    <a:pt x="219" y="9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13"/>
                    <a:pt x="214" y="16"/>
                    <a:pt x="212" y="20"/>
                  </a:cubicBezTo>
                  <a:cubicBezTo>
                    <a:pt x="211" y="25"/>
                    <a:pt x="214" y="30"/>
                    <a:pt x="214" y="35"/>
                  </a:cubicBezTo>
                  <a:cubicBezTo>
                    <a:pt x="214" y="36"/>
                    <a:pt x="216" y="36"/>
                    <a:pt x="216" y="35"/>
                  </a:cubicBezTo>
                  <a:cubicBezTo>
                    <a:pt x="216" y="30"/>
                    <a:pt x="213" y="25"/>
                    <a:pt x="215" y="19"/>
                  </a:cubicBezTo>
                  <a:cubicBezTo>
                    <a:pt x="216" y="16"/>
                    <a:pt x="219" y="13"/>
                    <a:pt x="220" y="9"/>
                  </a:cubicBezTo>
                  <a:cubicBezTo>
                    <a:pt x="220" y="8"/>
                    <a:pt x="219" y="7"/>
                    <a:pt x="219" y="7"/>
                  </a:cubicBezTo>
                  <a:cubicBezTo>
                    <a:pt x="216" y="8"/>
                    <a:pt x="213" y="7"/>
                    <a:pt x="211" y="5"/>
                  </a:cubicBezTo>
                  <a:cubicBezTo>
                    <a:pt x="210" y="3"/>
                    <a:pt x="209" y="2"/>
                    <a:pt x="207" y="2"/>
                  </a:cubicBezTo>
                  <a:cubicBezTo>
                    <a:pt x="200" y="0"/>
                    <a:pt x="193" y="2"/>
                    <a:pt x="187" y="5"/>
                  </a:cubicBezTo>
                  <a:cubicBezTo>
                    <a:pt x="183" y="7"/>
                    <a:pt x="180" y="9"/>
                    <a:pt x="176" y="10"/>
                  </a:cubicBezTo>
                  <a:cubicBezTo>
                    <a:pt x="172" y="12"/>
                    <a:pt x="167" y="13"/>
                    <a:pt x="162" y="14"/>
                  </a:cubicBezTo>
                  <a:cubicBezTo>
                    <a:pt x="158" y="15"/>
                    <a:pt x="154" y="15"/>
                    <a:pt x="150" y="16"/>
                  </a:cubicBezTo>
                  <a:cubicBezTo>
                    <a:pt x="146" y="17"/>
                    <a:pt x="142" y="19"/>
                    <a:pt x="138" y="20"/>
                  </a:cubicBezTo>
                  <a:cubicBezTo>
                    <a:pt x="130" y="23"/>
                    <a:pt x="122" y="24"/>
                    <a:pt x="116" y="29"/>
                  </a:cubicBezTo>
                  <a:cubicBezTo>
                    <a:pt x="111" y="32"/>
                    <a:pt x="108" y="38"/>
                    <a:pt x="103" y="43"/>
                  </a:cubicBezTo>
                  <a:cubicBezTo>
                    <a:pt x="101" y="45"/>
                    <a:pt x="98" y="47"/>
                    <a:pt x="95" y="49"/>
                  </a:cubicBezTo>
                  <a:cubicBezTo>
                    <a:pt x="91" y="51"/>
                    <a:pt x="87" y="51"/>
                    <a:pt x="83" y="52"/>
                  </a:cubicBezTo>
                  <a:cubicBezTo>
                    <a:pt x="81" y="53"/>
                    <a:pt x="79" y="54"/>
                    <a:pt x="77" y="57"/>
                  </a:cubicBezTo>
                  <a:cubicBezTo>
                    <a:pt x="76" y="58"/>
                    <a:pt x="76" y="59"/>
                    <a:pt x="75" y="60"/>
                  </a:cubicBezTo>
                  <a:cubicBezTo>
                    <a:pt x="73" y="62"/>
                    <a:pt x="70" y="63"/>
                    <a:pt x="68" y="64"/>
                  </a:cubicBezTo>
                  <a:cubicBezTo>
                    <a:pt x="61" y="67"/>
                    <a:pt x="53" y="68"/>
                    <a:pt x="45" y="71"/>
                  </a:cubicBezTo>
                  <a:cubicBezTo>
                    <a:pt x="38" y="75"/>
                    <a:pt x="34" y="80"/>
                    <a:pt x="28" y="85"/>
                  </a:cubicBezTo>
                  <a:cubicBezTo>
                    <a:pt x="24" y="90"/>
                    <a:pt x="18" y="92"/>
                    <a:pt x="12" y="95"/>
                  </a:cubicBezTo>
                  <a:cubicBezTo>
                    <a:pt x="8" y="98"/>
                    <a:pt x="6" y="104"/>
                    <a:pt x="4" y="109"/>
                  </a:cubicBezTo>
                  <a:cubicBezTo>
                    <a:pt x="0" y="121"/>
                    <a:pt x="1" y="135"/>
                    <a:pt x="5" y="146"/>
                  </a:cubicBezTo>
                  <a:cubicBezTo>
                    <a:pt x="7" y="152"/>
                    <a:pt x="10" y="157"/>
                    <a:pt x="15" y="161"/>
                  </a:cubicBezTo>
                  <a:cubicBezTo>
                    <a:pt x="19" y="164"/>
                    <a:pt x="24" y="166"/>
                    <a:pt x="29" y="168"/>
                  </a:cubicBezTo>
                  <a:cubicBezTo>
                    <a:pt x="40" y="171"/>
                    <a:pt x="52" y="171"/>
                    <a:pt x="63" y="175"/>
                  </a:cubicBezTo>
                  <a:cubicBezTo>
                    <a:pt x="68" y="177"/>
                    <a:pt x="72" y="181"/>
                    <a:pt x="75" y="185"/>
                  </a:cubicBezTo>
                  <a:cubicBezTo>
                    <a:pt x="77" y="188"/>
                    <a:pt x="78" y="191"/>
                    <a:pt x="77" y="193"/>
                  </a:cubicBezTo>
                  <a:cubicBezTo>
                    <a:pt x="75" y="196"/>
                    <a:pt x="74" y="198"/>
                    <a:pt x="73" y="201"/>
                  </a:cubicBezTo>
                  <a:cubicBezTo>
                    <a:pt x="71" y="209"/>
                    <a:pt x="75" y="219"/>
                    <a:pt x="72" y="227"/>
                  </a:cubicBezTo>
                  <a:cubicBezTo>
                    <a:pt x="70" y="235"/>
                    <a:pt x="65" y="241"/>
                    <a:pt x="64" y="249"/>
                  </a:cubicBezTo>
                  <a:cubicBezTo>
                    <a:pt x="62" y="265"/>
                    <a:pt x="67" y="281"/>
                    <a:pt x="70" y="296"/>
                  </a:cubicBezTo>
                  <a:cubicBezTo>
                    <a:pt x="72" y="303"/>
                    <a:pt x="73" y="310"/>
                    <a:pt x="77" y="316"/>
                  </a:cubicBezTo>
                  <a:cubicBezTo>
                    <a:pt x="79" y="319"/>
                    <a:pt x="81" y="322"/>
                    <a:pt x="83" y="324"/>
                  </a:cubicBezTo>
                  <a:cubicBezTo>
                    <a:pt x="85" y="328"/>
                    <a:pt x="87" y="332"/>
                    <a:pt x="88" y="336"/>
                  </a:cubicBezTo>
                  <a:cubicBezTo>
                    <a:pt x="89" y="343"/>
                    <a:pt x="90" y="351"/>
                    <a:pt x="95" y="356"/>
                  </a:cubicBezTo>
                  <a:cubicBezTo>
                    <a:pt x="100" y="361"/>
                    <a:pt x="106" y="363"/>
                    <a:pt x="111" y="368"/>
                  </a:cubicBezTo>
                  <a:cubicBezTo>
                    <a:pt x="113" y="371"/>
                    <a:pt x="114" y="374"/>
                    <a:pt x="115" y="377"/>
                  </a:cubicBezTo>
                  <a:cubicBezTo>
                    <a:pt x="115" y="379"/>
                    <a:pt x="115" y="380"/>
                    <a:pt x="116" y="381"/>
                  </a:cubicBezTo>
                  <a:cubicBezTo>
                    <a:pt x="119" y="384"/>
                    <a:pt x="124" y="381"/>
                    <a:pt x="127" y="379"/>
                  </a:cubicBezTo>
                  <a:cubicBezTo>
                    <a:pt x="134" y="373"/>
                    <a:pt x="138" y="361"/>
                    <a:pt x="140" y="351"/>
                  </a:cubicBezTo>
                  <a:cubicBezTo>
                    <a:pt x="141" y="346"/>
                    <a:pt x="141" y="341"/>
                    <a:pt x="139" y="336"/>
                  </a:cubicBezTo>
                  <a:cubicBezTo>
                    <a:pt x="137" y="330"/>
                    <a:pt x="134" y="325"/>
                    <a:pt x="135" y="318"/>
                  </a:cubicBezTo>
                  <a:cubicBezTo>
                    <a:pt x="137" y="311"/>
                    <a:pt x="141" y="304"/>
                    <a:pt x="144" y="298"/>
                  </a:cubicBezTo>
                  <a:cubicBezTo>
                    <a:pt x="147" y="291"/>
                    <a:pt x="150" y="284"/>
                    <a:pt x="152" y="277"/>
                  </a:cubicBezTo>
                  <a:cubicBezTo>
                    <a:pt x="154" y="271"/>
                    <a:pt x="155" y="264"/>
                    <a:pt x="154" y="258"/>
                  </a:cubicBezTo>
                  <a:cubicBezTo>
                    <a:pt x="153" y="256"/>
                    <a:pt x="152" y="254"/>
                    <a:pt x="150" y="253"/>
                  </a:cubicBezTo>
                  <a:cubicBezTo>
                    <a:pt x="149" y="253"/>
                    <a:pt x="148" y="252"/>
                    <a:pt x="147" y="252"/>
                  </a:cubicBezTo>
                  <a:cubicBezTo>
                    <a:pt x="145" y="251"/>
                    <a:pt x="144" y="250"/>
                    <a:pt x="144" y="248"/>
                  </a:cubicBezTo>
                  <a:cubicBezTo>
                    <a:pt x="144" y="244"/>
                    <a:pt x="145" y="241"/>
                    <a:pt x="146" y="237"/>
                  </a:cubicBezTo>
                  <a:cubicBezTo>
                    <a:pt x="146" y="234"/>
                    <a:pt x="145" y="231"/>
                    <a:pt x="144" y="228"/>
                  </a:cubicBezTo>
                  <a:cubicBezTo>
                    <a:pt x="142" y="223"/>
                    <a:pt x="138" y="219"/>
                    <a:pt x="133" y="216"/>
                  </a:cubicBezTo>
                  <a:cubicBezTo>
                    <a:pt x="127" y="213"/>
                    <a:pt x="121" y="212"/>
                    <a:pt x="115" y="212"/>
                  </a:cubicBezTo>
                  <a:cubicBezTo>
                    <a:pt x="111" y="211"/>
                    <a:pt x="107" y="210"/>
                    <a:pt x="106" y="206"/>
                  </a:cubicBezTo>
                  <a:cubicBezTo>
                    <a:pt x="104" y="203"/>
                    <a:pt x="104" y="200"/>
                    <a:pt x="103" y="198"/>
                  </a:cubicBezTo>
                  <a:cubicBezTo>
                    <a:pt x="100" y="193"/>
                    <a:pt x="95" y="192"/>
                    <a:pt x="90" y="190"/>
                  </a:cubicBezTo>
                  <a:cubicBezTo>
                    <a:pt x="88" y="190"/>
                    <a:pt x="86" y="189"/>
                    <a:pt x="84" y="188"/>
                  </a:cubicBezTo>
                  <a:cubicBezTo>
                    <a:pt x="82" y="186"/>
                    <a:pt x="81" y="182"/>
                    <a:pt x="81" y="179"/>
                  </a:cubicBezTo>
                  <a:cubicBezTo>
                    <a:pt x="81" y="167"/>
                    <a:pt x="93" y="156"/>
                    <a:pt x="102" y="150"/>
                  </a:cubicBezTo>
                  <a:cubicBezTo>
                    <a:pt x="107" y="146"/>
                    <a:pt x="112" y="143"/>
                    <a:pt x="118" y="141"/>
                  </a:cubicBezTo>
                  <a:cubicBezTo>
                    <a:pt x="124" y="138"/>
                    <a:pt x="130" y="138"/>
                    <a:pt x="136" y="136"/>
                  </a:cubicBezTo>
                  <a:cubicBezTo>
                    <a:pt x="147" y="133"/>
                    <a:pt x="156" y="126"/>
                    <a:pt x="165" y="119"/>
                  </a:cubicBezTo>
                  <a:cubicBezTo>
                    <a:pt x="171" y="115"/>
                    <a:pt x="177" y="112"/>
                    <a:pt x="184" y="109"/>
                  </a:cubicBezTo>
                  <a:cubicBezTo>
                    <a:pt x="190" y="106"/>
                    <a:pt x="197" y="104"/>
                    <a:pt x="203" y="100"/>
                  </a:cubicBezTo>
                  <a:cubicBezTo>
                    <a:pt x="208" y="96"/>
                    <a:pt x="214" y="92"/>
                    <a:pt x="215" y="86"/>
                  </a:cubicBezTo>
                  <a:cubicBezTo>
                    <a:pt x="217" y="80"/>
                    <a:pt x="216" y="75"/>
                    <a:pt x="214" y="70"/>
                  </a:cubicBezTo>
                  <a:cubicBezTo>
                    <a:pt x="211" y="64"/>
                    <a:pt x="209" y="59"/>
                    <a:pt x="211" y="52"/>
                  </a:cubicBezTo>
                  <a:cubicBezTo>
                    <a:pt x="212" y="49"/>
                    <a:pt x="213" y="47"/>
                    <a:pt x="214" y="44"/>
                  </a:cubicBezTo>
                  <a:cubicBezTo>
                    <a:pt x="215" y="41"/>
                    <a:pt x="216" y="38"/>
                    <a:pt x="216" y="35"/>
                  </a:cubicBezTo>
                  <a:cubicBezTo>
                    <a:pt x="216" y="34"/>
                    <a:pt x="214" y="34"/>
                    <a:pt x="214" y="3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59"/>
            <p:cNvSpPr/>
            <p:nvPr/>
          </p:nvSpPr>
          <p:spPr bwMode="auto">
            <a:xfrm>
              <a:off x="9483727" y="1292226"/>
              <a:ext cx="2124075" cy="2049463"/>
            </a:xfrm>
            <a:custGeom>
              <a:avLst/>
              <a:gdLst>
                <a:gd name="T0" fmla="*/ 447 w 501"/>
                <a:gd name="T1" fmla="*/ 284 h 483"/>
                <a:gd name="T2" fmla="*/ 432 w 501"/>
                <a:gd name="T3" fmla="*/ 275 h 483"/>
                <a:gd name="T4" fmla="*/ 403 w 501"/>
                <a:gd name="T5" fmla="*/ 260 h 483"/>
                <a:gd name="T6" fmla="*/ 388 w 501"/>
                <a:gd name="T7" fmla="*/ 259 h 483"/>
                <a:gd name="T8" fmla="*/ 401 w 501"/>
                <a:gd name="T9" fmla="*/ 328 h 483"/>
                <a:gd name="T10" fmla="*/ 360 w 501"/>
                <a:gd name="T11" fmla="*/ 383 h 483"/>
                <a:gd name="T12" fmla="*/ 326 w 501"/>
                <a:gd name="T13" fmla="*/ 364 h 483"/>
                <a:gd name="T14" fmla="*/ 324 w 501"/>
                <a:gd name="T15" fmla="*/ 322 h 483"/>
                <a:gd name="T16" fmla="*/ 312 w 501"/>
                <a:gd name="T17" fmla="*/ 268 h 483"/>
                <a:gd name="T18" fmla="*/ 288 w 501"/>
                <a:gd name="T19" fmla="*/ 232 h 483"/>
                <a:gd name="T20" fmla="*/ 281 w 501"/>
                <a:gd name="T21" fmla="*/ 194 h 483"/>
                <a:gd name="T22" fmla="*/ 340 w 501"/>
                <a:gd name="T23" fmla="*/ 200 h 483"/>
                <a:gd name="T24" fmla="*/ 346 w 501"/>
                <a:gd name="T25" fmla="*/ 173 h 483"/>
                <a:gd name="T26" fmla="*/ 316 w 501"/>
                <a:gd name="T27" fmla="*/ 167 h 483"/>
                <a:gd name="T28" fmla="*/ 294 w 501"/>
                <a:gd name="T29" fmla="*/ 150 h 483"/>
                <a:gd name="T30" fmla="*/ 325 w 501"/>
                <a:gd name="T31" fmla="*/ 97 h 483"/>
                <a:gd name="T32" fmla="*/ 384 w 501"/>
                <a:gd name="T33" fmla="*/ 65 h 483"/>
                <a:gd name="T34" fmla="*/ 325 w 501"/>
                <a:gd name="T35" fmla="*/ 16 h 483"/>
                <a:gd name="T36" fmla="*/ 4 w 501"/>
                <a:gd name="T37" fmla="*/ 205 h 483"/>
                <a:gd name="T38" fmla="*/ 182 w 501"/>
                <a:gd name="T39" fmla="*/ 473 h 483"/>
                <a:gd name="T40" fmla="*/ 370 w 501"/>
                <a:gd name="T41" fmla="*/ 463 h 483"/>
                <a:gd name="T42" fmla="*/ 375 w 501"/>
                <a:gd name="T43" fmla="*/ 421 h 483"/>
                <a:gd name="T44" fmla="*/ 399 w 501"/>
                <a:gd name="T45" fmla="*/ 409 h 483"/>
                <a:gd name="T46" fmla="*/ 427 w 501"/>
                <a:gd name="T47" fmla="*/ 393 h 483"/>
                <a:gd name="T48" fmla="*/ 458 w 501"/>
                <a:gd name="T49" fmla="*/ 363 h 483"/>
                <a:gd name="T50" fmla="*/ 501 w 501"/>
                <a:gd name="T51" fmla="*/ 284 h 483"/>
                <a:gd name="T52" fmla="*/ 487 w 501"/>
                <a:gd name="T53" fmla="*/ 283 h 483"/>
                <a:gd name="T54" fmla="*/ 501 w 501"/>
                <a:gd name="T55" fmla="*/ 285 h 483"/>
                <a:gd name="T56" fmla="*/ 469 w 501"/>
                <a:gd name="T57" fmla="*/ 378 h 483"/>
                <a:gd name="T58" fmla="*/ 433 w 501"/>
                <a:gd name="T59" fmla="*/ 366 h 483"/>
                <a:gd name="T60" fmla="*/ 416 w 501"/>
                <a:gd name="T61" fmla="*/ 397 h 483"/>
                <a:gd name="T62" fmla="*/ 392 w 501"/>
                <a:gd name="T63" fmla="*/ 421 h 483"/>
                <a:gd name="T64" fmla="*/ 368 w 501"/>
                <a:gd name="T65" fmla="*/ 422 h 483"/>
                <a:gd name="T66" fmla="*/ 369 w 501"/>
                <a:gd name="T67" fmla="*/ 464 h 483"/>
                <a:gd name="T68" fmla="*/ 192 w 501"/>
                <a:gd name="T69" fmla="*/ 474 h 483"/>
                <a:gd name="T70" fmla="*/ 9 w 501"/>
                <a:gd name="T71" fmla="*/ 276 h 483"/>
                <a:gd name="T72" fmla="*/ 139 w 501"/>
                <a:gd name="T73" fmla="*/ 25 h 483"/>
                <a:gd name="T74" fmla="*/ 413 w 501"/>
                <a:gd name="T75" fmla="*/ 63 h 483"/>
                <a:gd name="T76" fmla="*/ 361 w 501"/>
                <a:gd name="T77" fmla="*/ 76 h 483"/>
                <a:gd name="T78" fmla="*/ 305 w 501"/>
                <a:gd name="T79" fmla="*/ 121 h 483"/>
                <a:gd name="T80" fmla="*/ 293 w 501"/>
                <a:gd name="T81" fmla="*/ 159 h 483"/>
                <a:gd name="T82" fmla="*/ 316 w 501"/>
                <a:gd name="T83" fmla="*/ 168 h 483"/>
                <a:gd name="T84" fmla="*/ 351 w 501"/>
                <a:gd name="T85" fmla="*/ 174 h 483"/>
                <a:gd name="T86" fmla="*/ 328 w 501"/>
                <a:gd name="T87" fmla="*/ 197 h 483"/>
                <a:gd name="T88" fmla="*/ 284 w 501"/>
                <a:gd name="T89" fmla="*/ 186 h 483"/>
                <a:gd name="T90" fmla="*/ 294 w 501"/>
                <a:gd name="T91" fmla="*/ 247 h 483"/>
                <a:gd name="T92" fmla="*/ 314 w 501"/>
                <a:gd name="T93" fmla="*/ 276 h 483"/>
                <a:gd name="T94" fmla="*/ 324 w 501"/>
                <a:gd name="T95" fmla="*/ 330 h 483"/>
                <a:gd name="T96" fmla="*/ 345 w 501"/>
                <a:gd name="T97" fmla="*/ 398 h 483"/>
                <a:gd name="T98" fmla="*/ 388 w 501"/>
                <a:gd name="T99" fmla="*/ 355 h 483"/>
                <a:gd name="T100" fmla="*/ 400 w 501"/>
                <a:gd name="T101" fmla="*/ 281 h 483"/>
                <a:gd name="T102" fmla="*/ 390 w 501"/>
                <a:gd name="T103" fmla="*/ 251 h 483"/>
                <a:gd name="T104" fmla="*/ 414 w 501"/>
                <a:gd name="T105" fmla="*/ 265 h 483"/>
                <a:gd name="T106" fmla="*/ 439 w 501"/>
                <a:gd name="T107" fmla="*/ 285 h 483"/>
                <a:gd name="T108" fmla="*/ 487 w 501"/>
                <a:gd name="T109" fmla="*/ 2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1" h="483">
                  <a:moveTo>
                    <a:pt x="486" y="283"/>
                  </a:moveTo>
                  <a:cubicBezTo>
                    <a:pt x="479" y="286"/>
                    <a:pt x="473" y="296"/>
                    <a:pt x="464" y="292"/>
                  </a:cubicBezTo>
                  <a:cubicBezTo>
                    <a:pt x="458" y="290"/>
                    <a:pt x="454" y="284"/>
                    <a:pt x="447" y="284"/>
                  </a:cubicBezTo>
                  <a:cubicBezTo>
                    <a:pt x="446" y="284"/>
                    <a:pt x="445" y="284"/>
                    <a:pt x="444" y="284"/>
                  </a:cubicBezTo>
                  <a:cubicBezTo>
                    <a:pt x="442" y="284"/>
                    <a:pt x="441" y="284"/>
                    <a:pt x="438" y="283"/>
                  </a:cubicBezTo>
                  <a:cubicBezTo>
                    <a:pt x="435" y="281"/>
                    <a:pt x="433" y="278"/>
                    <a:pt x="432" y="275"/>
                  </a:cubicBezTo>
                  <a:cubicBezTo>
                    <a:pt x="430" y="269"/>
                    <a:pt x="427" y="265"/>
                    <a:pt x="421" y="264"/>
                  </a:cubicBezTo>
                  <a:cubicBezTo>
                    <a:pt x="419" y="263"/>
                    <a:pt x="417" y="263"/>
                    <a:pt x="414" y="263"/>
                  </a:cubicBezTo>
                  <a:cubicBezTo>
                    <a:pt x="410" y="264"/>
                    <a:pt x="406" y="264"/>
                    <a:pt x="403" y="260"/>
                  </a:cubicBezTo>
                  <a:cubicBezTo>
                    <a:pt x="401" y="256"/>
                    <a:pt x="399" y="252"/>
                    <a:pt x="396" y="249"/>
                  </a:cubicBezTo>
                  <a:cubicBezTo>
                    <a:pt x="393" y="248"/>
                    <a:pt x="389" y="248"/>
                    <a:pt x="388" y="250"/>
                  </a:cubicBezTo>
                  <a:cubicBezTo>
                    <a:pt x="386" y="253"/>
                    <a:pt x="388" y="257"/>
                    <a:pt x="388" y="259"/>
                  </a:cubicBezTo>
                  <a:cubicBezTo>
                    <a:pt x="392" y="269"/>
                    <a:pt x="397" y="277"/>
                    <a:pt x="401" y="287"/>
                  </a:cubicBezTo>
                  <a:cubicBezTo>
                    <a:pt x="403" y="292"/>
                    <a:pt x="403" y="298"/>
                    <a:pt x="403" y="303"/>
                  </a:cubicBezTo>
                  <a:cubicBezTo>
                    <a:pt x="403" y="312"/>
                    <a:pt x="403" y="320"/>
                    <a:pt x="401" y="328"/>
                  </a:cubicBezTo>
                  <a:cubicBezTo>
                    <a:pt x="399" y="336"/>
                    <a:pt x="396" y="345"/>
                    <a:pt x="390" y="351"/>
                  </a:cubicBezTo>
                  <a:cubicBezTo>
                    <a:pt x="385" y="356"/>
                    <a:pt x="378" y="358"/>
                    <a:pt x="373" y="361"/>
                  </a:cubicBezTo>
                  <a:cubicBezTo>
                    <a:pt x="366" y="366"/>
                    <a:pt x="364" y="375"/>
                    <a:pt x="360" y="383"/>
                  </a:cubicBezTo>
                  <a:cubicBezTo>
                    <a:pt x="358" y="389"/>
                    <a:pt x="353" y="400"/>
                    <a:pt x="344" y="396"/>
                  </a:cubicBezTo>
                  <a:cubicBezTo>
                    <a:pt x="339" y="393"/>
                    <a:pt x="335" y="388"/>
                    <a:pt x="333" y="383"/>
                  </a:cubicBezTo>
                  <a:cubicBezTo>
                    <a:pt x="330" y="377"/>
                    <a:pt x="328" y="371"/>
                    <a:pt x="326" y="364"/>
                  </a:cubicBezTo>
                  <a:cubicBezTo>
                    <a:pt x="325" y="361"/>
                    <a:pt x="325" y="359"/>
                    <a:pt x="324" y="355"/>
                  </a:cubicBezTo>
                  <a:cubicBezTo>
                    <a:pt x="324" y="351"/>
                    <a:pt x="324" y="347"/>
                    <a:pt x="325" y="343"/>
                  </a:cubicBezTo>
                  <a:cubicBezTo>
                    <a:pt x="326" y="336"/>
                    <a:pt x="327" y="328"/>
                    <a:pt x="324" y="322"/>
                  </a:cubicBezTo>
                  <a:cubicBezTo>
                    <a:pt x="322" y="317"/>
                    <a:pt x="319" y="314"/>
                    <a:pt x="317" y="310"/>
                  </a:cubicBezTo>
                  <a:cubicBezTo>
                    <a:pt x="313" y="303"/>
                    <a:pt x="316" y="295"/>
                    <a:pt x="316" y="289"/>
                  </a:cubicBezTo>
                  <a:cubicBezTo>
                    <a:pt x="317" y="281"/>
                    <a:pt x="316" y="275"/>
                    <a:pt x="312" y="268"/>
                  </a:cubicBezTo>
                  <a:cubicBezTo>
                    <a:pt x="309" y="261"/>
                    <a:pt x="302" y="257"/>
                    <a:pt x="297" y="251"/>
                  </a:cubicBezTo>
                  <a:cubicBezTo>
                    <a:pt x="295" y="247"/>
                    <a:pt x="294" y="243"/>
                    <a:pt x="293" y="240"/>
                  </a:cubicBezTo>
                  <a:cubicBezTo>
                    <a:pt x="292" y="237"/>
                    <a:pt x="290" y="234"/>
                    <a:pt x="288" y="232"/>
                  </a:cubicBezTo>
                  <a:cubicBezTo>
                    <a:pt x="286" y="230"/>
                    <a:pt x="284" y="228"/>
                    <a:pt x="282" y="226"/>
                  </a:cubicBezTo>
                  <a:cubicBezTo>
                    <a:pt x="279" y="223"/>
                    <a:pt x="278" y="220"/>
                    <a:pt x="277" y="216"/>
                  </a:cubicBezTo>
                  <a:cubicBezTo>
                    <a:pt x="276" y="209"/>
                    <a:pt x="278" y="201"/>
                    <a:pt x="281" y="194"/>
                  </a:cubicBezTo>
                  <a:cubicBezTo>
                    <a:pt x="284" y="188"/>
                    <a:pt x="289" y="182"/>
                    <a:pt x="295" y="181"/>
                  </a:cubicBezTo>
                  <a:cubicBezTo>
                    <a:pt x="303" y="179"/>
                    <a:pt x="311" y="188"/>
                    <a:pt x="317" y="193"/>
                  </a:cubicBezTo>
                  <a:cubicBezTo>
                    <a:pt x="324" y="198"/>
                    <a:pt x="331" y="202"/>
                    <a:pt x="340" y="200"/>
                  </a:cubicBezTo>
                  <a:cubicBezTo>
                    <a:pt x="345" y="198"/>
                    <a:pt x="349" y="194"/>
                    <a:pt x="352" y="190"/>
                  </a:cubicBezTo>
                  <a:cubicBezTo>
                    <a:pt x="355" y="185"/>
                    <a:pt x="356" y="180"/>
                    <a:pt x="354" y="175"/>
                  </a:cubicBezTo>
                  <a:cubicBezTo>
                    <a:pt x="353" y="172"/>
                    <a:pt x="349" y="172"/>
                    <a:pt x="346" y="173"/>
                  </a:cubicBezTo>
                  <a:cubicBezTo>
                    <a:pt x="341" y="174"/>
                    <a:pt x="337" y="176"/>
                    <a:pt x="331" y="174"/>
                  </a:cubicBezTo>
                  <a:cubicBezTo>
                    <a:pt x="329" y="173"/>
                    <a:pt x="327" y="171"/>
                    <a:pt x="325" y="169"/>
                  </a:cubicBezTo>
                  <a:cubicBezTo>
                    <a:pt x="322" y="167"/>
                    <a:pt x="319" y="167"/>
                    <a:pt x="316" y="167"/>
                  </a:cubicBezTo>
                  <a:cubicBezTo>
                    <a:pt x="314" y="166"/>
                    <a:pt x="312" y="167"/>
                    <a:pt x="310" y="167"/>
                  </a:cubicBezTo>
                  <a:cubicBezTo>
                    <a:pt x="307" y="168"/>
                    <a:pt x="305" y="168"/>
                    <a:pt x="302" y="168"/>
                  </a:cubicBezTo>
                  <a:cubicBezTo>
                    <a:pt x="295" y="167"/>
                    <a:pt x="293" y="156"/>
                    <a:pt x="294" y="150"/>
                  </a:cubicBezTo>
                  <a:cubicBezTo>
                    <a:pt x="295" y="144"/>
                    <a:pt x="301" y="139"/>
                    <a:pt x="303" y="132"/>
                  </a:cubicBezTo>
                  <a:cubicBezTo>
                    <a:pt x="306" y="125"/>
                    <a:pt x="307" y="117"/>
                    <a:pt x="311" y="110"/>
                  </a:cubicBezTo>
                  <a:cubicBezTo>
                    <a:pt x="314" y="104"/>
                    <a:pt x="319" y="100"/>
                    <a:pt x="325" y="97"/>
                  </a:cubicBezTo>
                  <a:cubicBezTo>
                    <a:pt x="336" y="91"/>
                    <a:pt x="348" y="89"/>
                    <a:pt x="358" y="81"/>
                  </a:cubicBezTo>
                  <a:cubicBezTo>
                    <a:pt x="362" y="78"/>
                    <a:pt x="366" y="73"/>
                    <a:pt x="370" y="69"/>
                  </a:cubicBezTo>
                  <a:cubicBezTo>
                    <a:pt x="374" y="66"/>
                    <a:pt x="379" y="66"/>
                    <a:pt x="384" y="65"/>
                  </a:cubicBezTo>
                  <a:cubicBezTo>
                    <a:pt x="394" y="64"/>
                    <a:pt x="403" y="64"/>
                    <a:pt x="413" y="65"/>
                  </a:cubicBezTo>
                  <a:cubicBezTo>
                    <a:pt x="414" y="65"/>
                    <a:pt x="414" y="64"/>
                    <a:pt x="414" y="63"/>
                  </a:cubicBezTo>
                  <a:cubicBezTo>
                    <a:pt x="387" y="42"/>
                    <a:pt x="357" y="26"/>
                    <a:pt x="325" y="16"/>
                  </a:cubicBezTo>
                  <a:cubicBezTo>
                    <a:pt x="293" y="7"/>
                    <a:pt x="260" y="3"/>
                    <a:pt x="227" y="5"/>
                  </a:cubicBezTo>
                  <a:cubicBezTo>
                    <a:pt x="164" y="8"/>
                    <a:pt x="99" y="32"/>
                    <a:pt x="56" y="80"/>
                  </a:cubicBezTo>
                  <a:cubicBezTo>
                    <a:pt x="25" y="115"/>
                    <a:pt x="8" y="159"/>
                    <a:pt x="4" y="205"/>
                  </a:cubicBezTo>
                  <a:cubicBezTo>
                    <a:pt x="0" y="251"/>
                    <a:pt x="8" y="299"/>
                    <a:pt x="27" y="341"/>
                  </a:cubicBezTo>
                  <a:cubicBezTo>
                    <a:pt x="46" y="383"/>
                    <a:pt x="75" y="420"/>
                    <a:pt x="113" y="445"/>
                  </a:cubicBezTo>
                  <a:cubicBezTo>
                    <a:pt x="134" y="458"/>
                    <a:pt x="157" y="467"/>
                    <a:pt x="182" y="473"/>
                  </a:cubicBezTo>
                  <a:cubicBezTo>
                    <a:pt x="211" y="480"/>
                    <a:pt x="241" y="483"/>
                    <a:pt x="271" y="483"/>
                  </a:cubicBezTo>
                  <a:cubicBezTo>
                    <a:pt x="304" y="482"/>
                    <a:pt x="338" y="477"/>
                    <a:pt x="369" y="464"/>
                  </a:cubicBezTo>
                  <a:cubicBezTo>
                    <a:pt x="370" y="464"/>
                    <a:pt x="370" y="463"/>
                    <a:pt x="370" y="463"/>
                  </a:cubicBezTo>
                  <a:cubicBezTo>
                    <a:pt x="365" y="458"/>
                    <a:pt x="364" y="453"/>
                    <a:pt x="363" y="447"/>
                  </a:cubicBezTo>
                  <a:cubicBezTo>
                    <a:pt x="363" y="442"/>
                    <a:pt x="364" y="437"/>
                    <a:pt x="365" y="431"/>
                  </a:cubicBezTo>
                  <a:cubicBezTo>
                    <a:pt x="366" y="426"/>
                    <a:pt x="369" y="422"/>
                    <a:pt x="375" y="421"/>
                  </a:cubicBezTo>
                  <a:cubicBezTo>
                    <a:pt x="381" y="421"/>
                    <a:pt x="386" y="425"/>
                    <a:pt x="392" y="425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95" y="419"/>
                    <a:pt x="397" y="414"/>
                    <a:pt x="399" y="409"/>
                  </a:cubicBezTo>
                  <a:cubicBezTo>
                    <a:pt x="401" y="406"/>
                    <a:pt x="403" y="404"/>
                    <a:pt x="405" y="402"/>
                  </a:cubicBezTo>
                  <a:cubicBezTo>
                    <a:pt x="408" y="400"/>
                    <a:pt x="412" y="399"/>
                    <a:pt x="415" y="399"/>
                  </a:cubicBezTo>
                  <a:cubicBezTo>
                    <a:pt x="420" y="399"/>
                    <a:pt x="424" y="398"/>
                    <a:pt x="427" y="393"/>
                  </a:cubicBezTo>
                  <a:cubicBezTo>
                    <a:pt x="429" y="390"/>
                    <a:pt x="430" y="386"/>
                    <a:pt x="430" y="382"/>
                  </a:cubicBezTo>
                  <a:cubicBezTo>
                    <a:pt x="432" y="373"/>
                    <a:pt x="432" y="365"/>
                    <a:pt x="442" y="362"/>
                  </a:cubicBezTo>
                  <a:cubicBezTo>
                    <a:pt x="447" y="360"/>
                    <a:pt x="453" y="359"/>
                    <a:pt x="458" y="363"/>
                  </a:cubicBezTo>
                  <a:cubicBezTo>
                    <a:pt x="463" y="367"/>
                    <a:pt x="466" y="373"/>
                    <a:pt x="468" y="378"/>
                  </a:cubicBezTo>
                  <a:cubicBezTo>
                    <a:pt x="468" y="379"/>
                    <a:pt x="469" y="379"/>
                    <a:pt x="469" y="378"/>
                  </a:cubicBezTo>
                  <a:cubicBezTo>
                    <a:pt x="487" y="350"/>
                    <a:pt x="496" y="317"/>
                    <a:pt x="501" y="284"/>
                  </a:cubicBezTo>
                  <a:cubicBezTo>
                    <a:pt x="501" y="283"/>
                    <a:pt x="500" y="283"/>
                    <a:pt x="500" y="283"/>
                  </a:cubicBezTo>
                  <a:cubicBezTo>
                    <a:pt x="499" y="284"/>
                    <a:pt x="495" y="283"/>
                    <a:pt x="494" y="283"/>
                  </a:cubicBezTo>
                  <a:cubicBezTo>
                    <a:pt x="491" y="283"/>
                    <a:pt x="489" y="283"/>
                    <a:pt x="487" y="283"/>
                  </a:cubicBezTo>
                  <a:cubicBezTo>
                    <a:pt x="486" y="284"/>
                    <a:pt x="486" y="285"/>
                    <a:pt x="487" y="285"/>
                  </a:cubicBezTo>
                  <a:cubicBezTo>
                    <a:pt x="490" y="284"/>
                    <a:pt x="493" y="285"/>
                    <a:pt x="497" y="285"/>
                  </a:cubicBezTo>
                  <a:cubicBezTo>
                    <a:pt x="498" y="285"/>
                    <a:pt x="500" y="285"/>
                    <a:pt x="501" y="285"/>
                  </a:cubicBezTo>
                  <a:cubicBezTo>
                    <a:pt x="500" y="284"/>
                    <a:pt x="500" y="284"/>
                    <a:pt x="499" y="284"/>
                  </a:cubicBezTo>
                  <a:cubicBezTo>
                    <a:pt x="495" y="317"/>
                    <a:pt x="485" y="349"/>
                    <a:pt x="468" y="378"/>
                  </a:cubicBezTo>
                  <a:cubicBezTo>
                    <a:pt x="468" y="378"/>
                    <a:pt x="469" y="378"/>
                    <a:pt x="469" y="378"/>
                  </a:cubicBezTo>
                  <a:cubicBezTo>
                    <a:pt x="467" y="372"/>
                    <a:pt x="464" y="366"/>
                    <a:pt x="460" y="362"/>
                  </a:cubicBezTo>
                  <a:cubicBezTo>
                    <a:pt x="456" y="358"/>
                    <a:pt x="450" y="358"/>
                    <a:pt x="445" y="359"/>
                  </a:cubicBezTo>
                  <a:cubicBezTo>
                    <a:pt x="440" y="360"/>
                    <a:pt x="435" y="362"/>
                    <a:pt x="433" y="366"/>
                  </a:cubicBezTo>
                  <a:cubicBezTo>
                    <a:pt x="431" y="370"/>
                    <a:pt x="430" y="374"/>
                    <a:pt x="429" y="378"/>
                  </a:cubicBezTo>
                  <a:cubicBezTo>
                    <a:pt x="429" y="383"/>
                    <a:pt x="428" y="388"/>
                    <a:pt x="425" y="392"/>
                  </a:cubicBezTo>
                  <a:cubicBezTo>
                    <a:pt x="423" y="396"/>
                    <a:pt x="420" y="397"/>
                    <a:pt x="416" y="397"/>
                  </a:cubicBezTo>
                  <a:cubicBezTo>
                    <a:pt x="413" y="398"/>
                    <a:pt x="410" y="398"/>
                    <a:pt x="407" y="399"/>
                  </a:cubicBezTo>
                  <a:cubicBezTo>
                    <a:pt x="401" y="401"/>
                    <a:pt x="398" y="407"/>
                    <a:pt x="396" y="413"/>
                  </a:cubicBezTo>
                  <a:cubicBezTo>
                    <a:pt x="395" y="416"/>
                    <a:pt x="394" y="419"/>
                    <a:pt x="392" y="421"/>
                  </a:cubicBezTo>
                  <a:cubicBezTo>
                    <a:pt x="392" y="423"/>
                    <a:pt x="390" y="423"/>
                    <a:pt x="388" y="423"/>
                  </a:cubicBezTo>
                  <a:cubicBezTo>
                    <a:pt x="387" y="422"/>
                    <a:pt x="385" y="422"/>
                    <a:pt x="383" y="421"/>
                  </a:cubicBezTo>
                  <a:cubicBezTo>
                    <a:pt x="378" y="420"/>
                    <a:pt x="372" y="418"/>
                    <a:pt x="368" y="422"/>
                  </a:cubicBezTo>
                  <a:cubicBezTo>
                    <a:pt x="365" y="425"/>
                    <a:pt x="364" y="429"/>
                    <a:pt x="363" y="434"/>
                  </a:cubicBezTo>
                  <a:cubicBezTo>
                    <a:pt x="362" y="439"/>
                    <a:pt x="361" y="444"/>
                    <a:pt x="362" y="449"/>
                  </a:cubicBezTo>
                  <a:cubicBezTo>
                    <a:pt x="362" y="455"/>
                    <a:pt x="364" y="460"/>
                    <a:pt x="369" y="464"/>
                  </a:cubicBezTo>
                  <a:cubicBezTo>
                    <a:pt x="369" y="463"/>
                    <a:pt x="369" y="463"/>
                    <a:pt x="369" y="462"/>
                  </a:cubicBezTo>
                  <a:cubicBezTo>
                    <a:pt x="342" y="474"/>
                    <a:pt x="313" y="479"/>
                    <a:pt x="283" y="481"/>
                  </a:cubicBezTo>
                  <a:cubicBezTo>
                    <a:pt x="253" y="482"/>
                    <a:pt x="222" y="480"/>
                    <a:pt x="192" y="474"/>
                  </a:cubicBezTo>
                  <a:cubicBezTo>
                    <a:pt x="167" y="468"/>
                    <a:pt x="142" y="460"/>
                    <a:pt x="120" y="447"/>
                  </a:cubicBezTo>
                  <a:cubicBezTo>
                    <a:pt x="100" y="435"/>
                    <a:pt x="82" y="419"/>
                    <a:pt x="67" y="402"/>
                  </a:cubicBezTo>
                  <a:cubicBezTo>
                    <a:pt x="37" y="366"/>
                    <a:pt x="17" y="322"/>
                    <a:pt x="9" y="276"/>
                  </a:cubicBezTo>
                  <a:cubicBezTo>
                    <a:pt x="1" y="230"/>
                    <a:pt x="4" y="181"/>
                    <a:pt x="22" y="138"/>
                  </a:cubicBezTo>
                  <a:cubicBezTo>
                    <a:pt x="31" y="116"/>
                    <a:pt x="43" y="96"/>
                    <a:pt x="59" y="78"/>
                  </a:cubicBezTo>
                  <a:cubicBezTo>
                    <a:pt x="81" y="55"/>
                    <a:pt x="109" y="37"/>
                    <a:pt x="139" y="25"/>
                  </a:cubicBezTo>
                  <a:cubicBezTo>
                    <a:pt x="201" y="1"/>
                    <a:pt x="273" y="0"/>
                    <a:pt x="336" y="21"/>
                  </a:cubicBezTo>
                  <a:cubicBezTo>
                    <a:pt x="364" y="31"/>
                    <a:pt x="389" y="46"/>
                    <a:pt x="412" y="65"/>
                  </a:cubicBezTo>
                  <a:cubicBezTo>
                    <a:pt x="413" y="64"/>
                    <a:pt x="413" y="64"/>
                    <a:pt x="413" y="63"/>
                  </a:cubicBezTo>
                  <a:cubicBezTo>
                    <a:pt x="404" y="63"/>
                    <a:pt x="395" y="63"/>
                    <a:pt x="386" y="63"/>
                  </a:cubicBezTo>
                  <a:cubicBezTo>
                    <a:pt x="381" y="64"/>
                    <a:pt x="376" y="64"/>
                    <a:pt x="372" y="66"/>
                  </a:cubicBezTo>
                  <a:cubicBezTo>
                    <a:pt x="368" y="69"/>
                    <a:pt x="364" y="73"/>
                    <a:pt x="361" y="76"/>
                  </a:cubicBezTo>
                  <a:cubicBezTo>
                    <a:pt x="356" y="81"/>
                    <a:pt x="350" y="84"/>
                    <a:pt x="344" y="87"/>
                  </a:cubicBezTo>
                  <a:cubicBezTo>
                    <a:pt x="334" y="92"/>
                    <a:pt x="322" y="95"/>
                    <a:pt x="313" y="103"/>
                  </a:cubicBezTo>
                  <a:cubicBezTo>
                    <a:pt x="308" y="108"/>
                    <a:pt x="306" y="115"/>
                    <a:pt x="305" y="121"/>
                  </a:cubicBezTo>
                  <a:cubicBezTo>
                    <a:pt x="304" y="126"/>
                    <a:pt x="303" y="130"/>
                    <a:pt x="301" y="133"/>
                  </a:cubicBezTo>
                  <a:cubicBezTo>
                    <a:pt x="299" y="137"/>
                    <a:pt x="297" y="140"/>
                    <a:pt x="296" y="142"/>
                  </a:cubicBezTo>
                  <a:cubicBezTo>
                    <a:pt x="292" y="148"/>
                    <a:pt x="291" y="153"/>
                    <a:pt x="293" y="159"/>
                  </a:cubicBezTo>
                  <a:cubicBezTo>
                    <a:pt x="294" y="164"/>
                    <a:pt x="297" y="169"/>
                    <a:pt x="302" y="170"/>
                  </a:cubicBezTo>
                  <a:cubicBezTo>
                    <a:pt x="305" y="170"/>
                    <a:pt x="307" y="169"/>
                    <a:pt x="310" y="169"/>
                  </a:cubicBezTo>
                  <a:cubicBezTo>
                    <a:pt x="312" y="169"/>
                    <a:pt x="314" y="168"/>
                    <a:pt x="316" y="168"/>
                  </a:cubicBezTo>
                  <a:cubicBezTo>
                    <a:pt x="323" y="168"/>
                    <a:pt x="327" y="174"/>
                    <a:pt x="333" y="176"/>
                  </a:cubicBezTo>
                  <a:cubicBezTo>
                    <a:pt x="337" y="178"/>
                    <a:pt x="341" y="176"/>
                    <a:pt x="345" y="175"/>
                  </a:cubicBezTo>
                  <a:cubicBezTo>
                    <a:pt x="347" y="174"/>
                    <a:pt x="349" y="173"/>
                    <a:pt x="351" y="174"/>
                  </a:cubicBezTo>
                  <a:cubicBezTo>
                    <a:pt x="353" y="175"/>
                    <a:pt x="353" y="180"/>
                    <a:pt x="353" y="183"/>
                  </a:cubicBezTo>
                  <a:cubicBezTo>
                    <a:pt x="352" y="188"/>
                    <a:pt x="347" y="194"/>
                    <a:pt x="342" y="197"/>
                  </a:cubicBezTo>
                  <a:cubicBezTo>
                    <a:pt x="338" y="200"/>
                    <a:pt x="332" y="199"/>
                    <a:pt x="328" y="197"/>
                  </a:cubicBezTo>
                  <a:cubicBezTo>
                    <a:pt x="320" y="194"/>
                    <a:pt x="313" y="187"/>
                    <a:pt x="306" y="182"/>
                  </a:cubicBezTo>
                  <a:cubicBezTo>
                    <a:pt x="303" y="180"/>
                    <a:pt x="299" y="179"/>
                    <a:pt x="296" y="179"/>
                  </a:cubicBezTo>
                  <a:cubicBezTo>
                    <a:pt x="291" y="179"/>
                    <a:pt x="287" y="183"/>
                    <a:pt x="284" y="186"/>
                  </a:cubicBezTo>
                  <a:cubicBezTo>
                    <a:pt x="276" y="195"/>
                    <a:pt x="272" y="212"/>
                    <a:pt x="278" y="224"/>
                  </a:cubicBezTo>
                  <a:cubicBezTo>
                    <a:pt x="280" y="229"/>
                    <a:pt x="286" y="232"/>
                    <a:pt x="289" y="236"/>
                  </a:cubicBezTo>
                  <a:cubicBezTo>
                    <a:pt x="292" y="240"/>
                    <a:pt x="292" y="244"/>
                    <a:pt x="294" y="247"/>
                  </a:cubicBezTo>
                  <a:cubicBezTo>
                    <a:pt x="295" y="251"/>
                    <a:pt x="297" y="253"/>
                    <a:pt x="300" y="256"/>
                  </a:cubicBezTo>
                  <a:cubicBezTo>
                    <a:pt x="302" y="259"/>
                    <a:pt x="305" y="261"/>
                    <a:pt x="307" y="264"/>
                  </a:cubicBezTo>
                  <a:cubicBezTo>
                    <a:pt x="311" y="267"/>
                    <a:pt x="313" y="271"/>
                    <a:pt x="314" y="276"/>
                  </a:cubicBezTo>
                  <a:cubicBezTo>
                    <a:pt x="316" y="284"/>
                    <a:pt x="314" y="292"/>
                    <a:pt x="314" y="299"/>
                  </a:cubicBezTo>
                  <a:cubicBezTo>
                    <a:pt x="313" y="305"/>
                    <a:pt x="314" y="309"/>
                    <a:pt x="317" y="313"/>
                  </a:cubicBezTo>
                  <a:cubicBezTo>
                    <a:pt x="321" y="319"/>
                    <a:pt x="324" y="324"/>
                    <a:pt x="324" y="330"/>
                  </a:cubicBezTo>
                  <a:cubicBezTo>
                    <a:pt x="325" y="338"/>
                    <a:pt x="322" y="346"/>
                    <a:pt x="322" y="354"/>
                  </a:cubicBezTo>
                  <a:cubicBezTo>
                    <a:pt x="322" y="360"/>
                    <a:pt x="325" y="366"/>
                    <a:pt x="327" y="372"/>
                  </a:cubicBezTo>
                  <a:cubicBezTo>
                    <a:pt x="330" y="381"/>
                    <a:pt x="334" y="394"/>
                    <a:pt x="345" y="398"/>
                  </a:cubicBezTo>
                  <a:cubicBezTo>
                    <a:pt x="352" y="401"/>
                    <a:pt x="357" y="393"/>
                    <a:pt x="360" y="388"/>
                  </a:cubicBezTo>
                  <a:cubicBezTo>
                    <a:pt x="364" y="381"/>
                    <a:pt x="366" y="372"/>
                    <a:pt x="371" y="365"/>
                  </a:cubicBezTo>
                  <a:cubicBezTo>
                    <a:pt x="375" y="361"/>
                    <a:pt x="382" y="359"/>
                    <a:pt x="388" y="355"/>
                  </a:cubicBezTo>
                  <a:cubicBezTo>
                    <a:pt x="394" y="351"/>
                    <a:pt x="397" y="345"/>
                    <a:pt x="399" y="338"/>
                  </a:cubicBezTo>
                  <a:cubicBezTo>
                    <a:pt x="405" y="324"/>
                    <a:pt x="406" y="307"/>
                    <a:pt x="404" y="292"/>
                  </a:cubicBezTo>
                  <a:cubicBezTo>
                    <a:pt x="403" y="288"/>
                    <a:pt x="402" y="285"/>
                    <a:pt x="400" y="281"/>
                  </a:cubicBezTo>
                  <a:cubicBezTo>
                    <a:pt x="398" y="277"/>
                    <a:pt x="396" y="272"/>
                    <a:pt x="393" y="267"/>
                  </a:cubicBezTo>
                  <a:cubicBezTo>
                    <a:pt x="392" y="263"/>
                    <a:pt x="390" y="259"/>
                    <a:pt x="389" y="254"/>
                  </a:cubicBezTo>
                  <a:cubicBezTo>
                    <a:pt x="389" y="253"/>
                    <a:pt x="389" y="251"/>
                    <a:pt x="390" y="251"/>
                  </a:cubicBezTo>
                  <a:cubicBezTo>
                    <a:pt x="392" y="249"/>
                    <a:pt x="395" y="251"/>
                    <a:pt x="396" y="253"/>
                  </a:cubicBezTo>
                  <a:cubicBezTo>
                    <a:pt x="399" y="256"/>
                    <a:pt x="400" y="260"/>
                    <a:pt x="403" y="263"/>
                  </a:cubicBezTo>
                  <a:cubicBezTo>
                    <a:pt x="406" y="266"/>
                    <a:pt x="410" y="266"/>
                    <a:pt x="414" y="265"/>
                  </a:cubicBezTo>
                  <a:cubicBezTo>
                    <a:pt x="417" y="265"/>
                    <a:pt x="419" y="265"/>
                    <a:pt x="422" y="266"/>
                  </a:cubicBezTo>
                  <a:cubicBezTo>
                    <a:pt x="428" y="267"/>
                    <a:pt x="430" y="275"/>
                    <a:pt x="433" y="280"/>
                  </a:cubicBezTo>
                  <a:cubicBezTo>
                    <a:pt x="434" y="283"/>
                    <a:pt x="437" y="284"/>
                    <a:pt x="439" y="285"/>
                  </a:cubicBezTo>
                  <a:cubicBezTo>
                    <a:pt x="442" y="286"/>
                    <a:pt x="444" y="286"/>
                    <a:pt x="447" y="286"/>
                  </a:cubicBezTo>
                  <a:cubicBezTo>
                    <a:pt x="454" y="285"/>
                    <a:pt x="459" y="292"/>
                    <a:pt x="465" y="294"/>
                  </a:cubicBezTo>
                  <a:cubicBezTo>
                    <a:pt x="474" y="297"/>
                    <a:pt x="480" y="287"/>
                    <a:pt x="487" y="285"/>
                  </a:cubicBezTo>
                  <a:cubicBezTo>
                    <a:pt x="488" y="285"/>
                    <a:pt x="488" y="283"/>
                    <a:pt x="486" y="2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60"/>
            <p:cNvSpPr>
              <a:spLocks noEditPoints="1"/>
            </p:cNvSpPr>
            <p:nvPr/>
          </p:nvSpPr>
          <p:spPr bwMode="auto">
            <a:xfrm>
              <a:off x="9525002" y="1322389"/>
              <a:ext cx="2032000" cy="1985963"/>
            </a:xfrm>
            <a:custGeom>
              <a:avLst/>
              <a:gdLst>
                <a:gd name="T0" fmla="*/ 196 w 479"/>
                <a:gd name="T1" fmla="*/ 16 h 468"/>
                <a:gd name="T2" fmla="*/ 150 w 479"/>
                <a:gd name="T3" fmla="*/ 26 h 468"/>
                <a:gd name="T4" fmla="*/ 122 w 479"/>
                <a:gd name="T5" fmla="*/ 49 h 468"/>
                <a:gd name="T6" fmla="*/ 104 w 479"/>
                <a:gd name="T7" fmla="*/ 61 h 468"/>
                <a:gd name="T8" fmla="*/ 62 w 479"/>
                <a:gd name="T9" fmla="*/ 82 h 468"/>
                <a:gd name="T10" fmla="*/ 33 w 479"/>
                <a:gd name="T11" fmla="*/ 108 h 468"/>
                <a:gd name="T12" fmla="*/ 103 w 479"/>
                <a:gd name="T13" fmla="*/ 195 h 468"/>
                <a:gd name="T14" fmla="*/ 100 w 479"/>
                <a:gd name="T15" fmla="*/ 220 h 468"/>
                <a:gd name="T16" fmla="*/ 92 w 479"/>
                <a:gd name="T17" fmla="*/ 253 h 468"/>
                <a:gd name="T18" fmla="*/ 108 w 479"/>
                <a:gd name="T19" fmla="*/ 330 h 468"/>
                <a:gd name="T20" fmla="*/ 121 w 479"/>
                <a:gd name="T21" fmla="*/ 364 h 468"/>
                <a:gd name="T22" fmla="*/ 142 w 479"/>
                <a:gd name="T23" fmla="*/ 384 h 468"/>
                <a:gd name="T24" fmla="*/ 178 w 479"/>
                <a:gd name="T25" fmla="*/ 375 h 468"/>
                <a:gd name="T26" fmla="*/ 179 w 479"/>
                <a:gd name="T27" fmla="*/ 322 h 468"/>
                <a:gd name="T28" fmla="*/ 188 w 479"/>
                <a:gd name="T29" fmla="*/ 246 h 468"/>
                <a:gd name="T30" fmla="*/ 154 w 479"/>
                <a:gd name="T31" fmla="*/ 210 h 468"/>
                <a:gd name="T32" fmla="*/ 147 w 479"/>
                <a:gd name="T33" fmla="*/ 208 h 468"/>
                <a:gd name="T34" fmla="*/ 137 w 479"/>
                <a:gd name="T35" fmla="*/ 166 h 468"/>
                <a:gd name="T36" fmla="*/ 209 w 479"/>
                <a:gd name="T37" fmla="*/ 129 h 468"/>
                <a:gd name="T38" fmla="*/ 254 w 479"/>
                <a:gd name="T39" fmla="*/ 101 h 468"/>
                <a:gd name="T40" fmla="*/ 255 w 479"/>
                <a:gd name="T41" fmla="*/ 56 h 468"/>
                <a:gd name="T42" fmla="*/ 261 w 479"/>
                <a:gd name="T43" fmla="*/ 21 h 468"/>
                <a:gd name="T44" fmla="*/ 287 w 479"/>
                <a:gd name="T45" fmla="*/ 12 h 468"/>
                <a:gd name="T46" fmla="*/ 360 w 479"/>
                <a:gd name="T47" fmla="*/ 38 h 468"/>
                <a:gd name="T48" fmla="*/ 354 w 479"/>
                <a:gd name="T49" fmla="*/ 55 h 468"/>
                <a:gd name="T50" fmla="*/ 324 w 479"/>
                <a:gd name="T51" fmla="*/ 76 h 468"/>
                <a:gd name="T52" fmla="*/ 284 w 479"/>
                <a:gd name="T53" fmla="*/ 123 h 468"/>
                <a:gd name="T54" fmla="*/ 276 w 479"/>
                <a:gd name="T55" fmla="*/ 167 h 468"/>
                <a:gd name="T56" fmla="*/ 258 w 479"/>
                <a:gd name="T57" fmla="*/ 210 h 468"/>
                <a:gd name="T58" fmla="*/ 272 w 479"/>
                <a:gd name="T59" fmla="*/ 233 h 468"/>
                <a:gd name="T60" fmla="*/ 287 w 479"/>
                <a:gd name="T61" fmla="*/ 258 h 468"/>
                <a:gd name="T62" fmla="*/ 296 w 479"/>
                <a:gd name="T63" fmla="*/ 291 h 468"/>
                <a:gd name="T64" fmla="*/ 306 w 479"/>
                <a:gd name="T65" fmla="*/ 334 h 468"/>
                <a:gd name="T66" fmla="*/ 339 w 479"/>
                <a:gd name="T67" fmla="*/ 399 h 468"/>
                <a:gd name="T68" fmla="*/ 375 w 479"/>
                <a:gd name="T69" fmla="*/ 359 h 468"/>
                <a:gd name="T70" fmla="*/ 400 w 479"/>
                <a:gd name="T71" fmla="*/ 269 h 468"/>
                <a:gd name="T72" fmla="*/ 436 w 479"/>
                <a:gd name="T73" fmla="*/ 287 h 468"/>
                <a:gd name="T74" fmla="*/ 443 w 479"/>
                <a:gd name="T75" fmla="*/ 290 h 468"/>
                <a:gd name="T76" fmla="*/ 477 w 479"/>
                <a:gd name="T77" fmla="*/ 301 h 468"/>
                <a:gd name="T78" fmla="*/ 438 w 479"/>
                <a:gd name="T79" fmla="*/ 344 h 468"/>
                <a:gd name="T80" fmla="*/ 408 w 479"/>
                <a:gd name="T81" fmla="*/ 382 h 468"/>
                <a:gd name="T82" fmla="*/ 404 w 479"/>
                <a:gd name="T83" fmla="*/ 383 h 468"/>
                <a:gd name="T84" fmla="*/ 391 w 479"/>
                <a:gd name="T85" fmla="*/ 386 h 468"/>
                <a:gd name="T86" fmla="*/ 365 w 479"/>
                <a:gd name="T87" fmla="*/ 405 h 468"/>
                <a:gd name="T88" fmla="*/ 327 w 479"/>
                <a:gd name="T89" fmla="*/ 458 h 468"/>
                <a:gd name="T90" fmla="*/ 55 w 479"/>
                <a:gd name="T91" fmla="*/ 379 h 468"/>
                <a:gd name="T92" fmla="*/ 53 w 479"/>
                <a:gd name="T93" fmla="*/ 80 h 468"/>
                <a:gd name="T94" fmla="*/ 314 w 479"/>
                <a:gd name="T95" fmla="*/ 181 h 468"/>
                <a:gd name="T96" fmla="*/ 321 w 479"/>
                <a:gd name="T97" fmla="*/ 177 h 468"/>
                <a:gd name="T98" fmla="*/ 330 w 479"/>
                <a:gd name="T99" fmla="*/ 18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9" h="468">
                  <a:moveTo>
                    <a:pt x="157" y="17"/>
                  </a:moveTo>
                  <a:cubicBezTo>
                    <a:pt x="162" y="16"/>
                    <a:pt x="205" y="0"/>
                    <a:pt x="204" y="11"/>
                  </a:cubicBezTo>
                  <a:cubicBezTo>
                    <a:pt x="204" y="14"/>
                    <a:pt x="199" y="15"/>
                    <a:pt x="196" y="16"/>
                  </a:cubicBezTo>
                  <a:cubicBezTo>
                    <a:pt x="193" y="17"/>
                    <a:pt x="189" y="17"/>
                    <a:pt x="185" y="17"/>
                  </a:cubicBezTo>
                  <a:cubicBezTo>
                    <a:pt x="182" y="17"/>
                    <a:pt x="179" y="17"/>
                    <a:pt x="176" y="18"/>
                  </a:cubicBezTo>
                  <a:cubicBezTo>
                    <a:pt x="167" y="19"/>
                    <a:pt x="158" y="21"/>
                    <a:pt x="150" y="26"/>
                  </a:cubicBezTo>
                  <a:cubicBezTo>
                    <a:pt x="144" y="30"/>
                    <a:pt x="140" y="35"/>
                    <a:pt x="136" y="39"/>
                  </a:cubicBezTo>
                  <a:cubicBezTo>
                    <a:pt x="133" y="43"/>
                    <a:pt x="131" y="46"/>
                    <a:pt x="127" y="48"/>
                  </a:cubicBezTo>
                  <a:cubicBezTo>
                    <a:pt x="126" y="48"/>
                    <a:pt x="124" y="49"/>
                    <a:pt x="122" y="49"/>
                  </a:cubicBezTo>
                  <a:cubicBezTo>
                    <a:pt x="119" y="49"/>
                    <a:pt x="115" y="50"/>
                    <a:pt x="112" y="52"/>
                  </a:cubicBezTo>
                  <a:cubicBezTo>
                    <a:pt x="108" y="54"/>
                    <a:pt x="106" y="57"/>
                    <a:pt x="105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1" y="62"/>
                    <a:pt x="96" y="64"/>
                    <a:pt x="92" y="65"/>
                  </a:cubicBezTo>
                  <a:cubicBezTo>
                    <a:pt x="85" y="67"/>
                    <a:pt x="79" y="69"/>
                    <a:pt x="72" y="73"/>
                  </a:cubicBezTo>
                  <a:cubicBezTo>
                    <a:pt x="68" y="75"/>
                    <a:pt x="65" y="79"/>
                    <a:pt x="62" y="82"/>
                  </a:cubicBezTo>
                  <a:cubicBezTo>
                    <a:pt x="59" y="85"/>
                    <a:pt x="56" y="87"/>
                    <a:pt x="54" y="89"/>
                  </a:cubicBezTo>
                  <a:cubicBezTo>
                    <a:pt x="52" y="90"/>
                    <a:pt x="50" y="91"/>
                    <a:pt x="49" y="92"/>
                  </a:cubicBezTo>
                  <a:cubicBezTo>
                    <a:pt x="43" y="94"/>
                    <a:pt x="37" y="97"/>
                    <a:pt x="33" y="108"/>
                  </a:cubicBezTo>
                  <a:cubicBezTo>
                    <a:pt x="25" y="127"/>
                    <a:pt x="28" y="157"/>
                    <a:pt x="43" y="172"/>
                  </a:cubicBezTo>
                  <a:cubicBezTo>
                    <a:pt x="53" y="180"/>
                    <a:pt x="66" y="182"/>
                    <a:pt x="77" y="184"/>
                  </a:cubicBezTo>
                  <a:cubicBezTo>
                    <a:pt x="89" y="187"/>
                    <a:pt x="99" y="188"/>
                    <a:pt x="103" y="195"/>
                  </a:cubicBezTo>
                  <a:cubicBezTo>
                    <a:pt x="104" y="196"/>
                    <a:pt x="104" y="196"/>
                    <a:pt x="104" y="197"/>
                  </a:cubicBezTo>
                  <a:cubicBezTo>
                    <a:pt x="103" y="198"/>
                    <a:pt x="101" y="201"/>
                    <a:pt x="100" y="206"/>
                  </a:cubicBezTo>
                  <a:cubicBezTo>
                    <a:pt x="99" y="211"/>
                    <a:pt x="100" y="216"/>
                    <a:pt x="100" y="220"/>
                  </a:cubicBezTo>
                  <a:cubicBezTo>
                    <a:pt x="100" y="224"/>
                    <a:pt x="101" y="227"/>
                    <a:pt x="100" y="230"/>
                  </a:cubicBezTo>
                  <a:cubicBezTo>
                    <a:pt x="99" y="233"/>
                    <a:pt x="98" y="235"/>
                    <a:pt x="97" y="238"/>
                  </a:cubicBezTo>
                  <a:cubicBezTo>
                    <a:pt x="95" y="242"/>
                    <a:pt x="92" y="247"/>
                    <a:pt x="92" y="253"/>
                  </a:cubicBezTo>
                  <a:cubicBezTo>
                    <a:pt x="90" y="270"/>
                    <a:pt x="94" y="289"/>
                    <a:pt x="98" y="305"/>
                  </a:cubicBezTo>
                  <a:cubicBezTo>
                    <a:pt x="98" y="308"/>
                    <a:pt x="99" y="310"/>
                    <a:pt x="100" y="313"/>
                  </a:cubicBezTo>
                  <a:cubicBezTo>
                    <a:pt x="101" y="321"/>
                    <a:pt x="105" y="326"/>
                    <a:pt x="108" y="330"/>
                  </a:cubicBezTo>
                  <a:cubicBezTo>
                    <a:pt x="110" y="332"/>
                    <a:pt x="111" y="334"/>
                    <a:pt x="113" y="337"/>
                  </a:cubicBezTo>
                  <a:cubicBezTo>
                    <a:pt x="114" y="339"/>
                    <a:pt x="115" y="343"/>
                    <a:pt x="115" y="347"/>
                  </a:cubicBezTo>
                  <a:cubicBezTo>
                    <a:pt x="116" y="352"/>
                    <a:pt x="118" y="358"/>
                    <a:pt x="121" y="364"/>
                  </a:cubicBezTo>
                  <a:cubicBezTo>
                    <a:pt x="125" y="369"/>
                    <a:pt x="130" y="372"/>
                    <a:pt x="134" y="375"/>
                  </a:cubicBezTo>
                  <a:cubicBezTo>
                    <a:pt x="137" y="376"/>
                    <a:pt x="140" y="378"/>
                    <a:pt x="141" y="380"/>
                  </a:cubicBezTo>
                  <a:cubicBezTo>
                    <a:pt x="142" y="381"/>
                    <a:pt x="142" y="382"/>
                    <a:pt x="142" y="384"/>
                  </a:cubicBezTo>
                  <a:cubicBezTo>
                    <a:pt x="143" y="395"/>
                    <a:pt x="150" y="396"/>
                    <a:pt x="155" y="396"/>
                  </a:cubicBezTo>
                  <a:cubicBezTo>
                    <a:pt x="156" y="396"/>
                    <a:pt x="157" y="396"/>
                    <a:pt x="159" y="396"/>
                  </a:cubicBezTo>
                  <a:cubicBezTo>
                    <a:pt x="166" y="394"/>
                    <a:pt x="173" y="387"/>
                    <a:pt x="178" y="375"/>
                  </a:cubicBezTo>
                  <a:cubicBezTo>
                    <a:pt x="181" y="368"/>
                    <a:pt x="184" y="357"/>
                    <a:pt x="184" y="350"/>
                  </a:cubicBezTo>
                  <a:cubicBezTo>
                    <a:pt x="183" y="344"/>
                    <a:pt x="181" y="339"/>
                    <a:pt x="180" y="335"/>
                  </a:cubicBezTo>
                  <a:cubicBezTo>
                    <a:pt x="178" y="330"/>
                    <a:pt x="177" y="328"/>
                    <a:pt x="179" y="322"/>
                  </a:cubicBezTo>
                  <a:cubicBezTo>
                    <a:pt x="181" y="318"/>
                    <a:pt x="183" y="313"/>
                    <a:pt x="185" y="308"/>
                  </a:cubicBezTo>
                  <a:cubicBezTo>
                    <a:pt x="191" y="295"/>
                    <a:pt x="202" y="275"/>
                    <a:pt x="196" y="260"/>
                  </a:cubicBezTo>
                  <a:cubicBezTo>
                    <a:pt x="193" y="254"/>
                    <a:pt x="189" y="252"/>
                    <a:pt x="188" y="246"/>
                  </a:cubicBezTo>
                  <a:cubicBezTo>
                    <a:pt x="186" y="240"/>
                    <a:pt x="188" y="234"/>
                    <a:pt x="185" y="228"/>
                  </a:cubicBezTo>
                  <a:cubicBezTo>
                    <a:pt x="180" y="220"/>
                    <a:pt x="172" y="215"/>
                    <a:pt x="163" y="212"/>
                  </a:cubicBezTo>
                  <a:cubicBezTo>
                    <a:pt x="160" y="211"/>
                    <a:pt x="157" y="210"/>
                    <a:pt x="154" y="210"/>
                  </a:cubicBezTo>
                  <a:cubicBezTo>
                    <a:pt x="152" y="210"/>
                    <a:pt x="149" y="210"/>
                    <a:pt x="148" y="209"/>
                  </a:cubicBezTo>
                  <a:cubicBezTo>
                    <a:pt x="148" y="209"/>
                    <a:pt x="148" y="209"/>
                    <a:pt x="148" y="209"/>
                  </a:cubicBezTo>
                  <a:cubicBezTo>
                    <a:pt x="148" y="209"/>
                    <a:pt x="148" y="208"/>
                    <a:pt x="147" y="208"/>
                  </a:cubicBezTo>
                  <a:cubicBezTo>
                    <a:pt x="147" y="205"/>
                    <a:pt x="146" y="201"/>
                    <a:pt x="143" y="197"/>
                  </a:cubicBezTo>
                  <a:cubicBezTo>
                    <a:pt x="138" y="192"/>
                    <a:pt x="122" y="191"/>
                    <a:pt x="124" y="180"/>
                  </a:cubicBezTo>
                  <a:cubicBezTo>
                    <a:pt x="124" y="175"/>
                    <a:pt x="133" y="169"/>
                    <a:pt x="137" y="166"/>
                  </a:cubicBezTo>
                  <a:cubicBezTo>
                    <a:pt x="145" y="159"/>
                    <a:pt x="155" y="153"/>
                    <a:pt x="161" y="152"/>
                  </a:cubicBezTo>
                  <a:cubicBezTo>
                    <a:pt x="180" y="150"/>
                    <a:pt x="189" y="143"/>
                    <a:pt x="200" y="135"/>
                  </a:cubicBezTo>
                  <a:cubicBezTo>
                    <a:pt x="203" y="133"/>
                    <a:pt x="205" y="131"/>
                    <a:pt x="209" y="129"/>
                  </a:cubicBezTo>
                  <a:cubicBezTo>
                    <a:pt x="213" y="125"/>
                    <a:pt x="219" y="123"/>
                    <a:pt x="224" y="121"/>
                  </a:cubicBezTo>
                  <a:cubicBezTo>
                    <a:pt x="230" y="119"/>
                    <a:pt x="235" y="117"/>
                    <a:pt x="240" y="114"/>
                  </a:cubicBezTo>
                  <a:cubicBezTo>
                    <a:pt x="246" y="111"/>
                    <a:pt x="250" y="106"/>
                    <a:pt x="254" y="101"/>
                  </a:cubicBezTo>
                  <a:cubicBezTo>
                    <a:pt x="262" y="90"/>
                    <a:pt x="258" y="79"/>
                    <a:pt x="256" y="72"/>
                  </a:cubicBezTo>
                  <a:cubicBezTo>
                    <a:pt x="254" y="68"/>
                    <a:pt x="253" y="65"/>
                    <a:pt x="253" y="62"/>
                  </a:cubicBezTo>
                  <a:cubicBezTo>
                    <a:pt x="254" y="59"/>
                    <a:pt x="255" y="58"/>
                    <a:pt x="255" y="56"/>
                  </a:cubicBezTo>
                  <a:cubicBezTo>
                    <a:pt x="257" y="52"/>
                    <a:pt x="259" y="48"/>
                    <a:pt x="259" y="41"/>
                  </a:cubicBezTo>
                  <a:cubicBezTo>
                    <a:pt x="259" y="38"/>
                    <a:pt x="257" y="34"/>
                    <a:pt x="257" y="31"/>
                  </a:cubicBezTo>
                  <a:cubicBezTo>
                    <a:pt x="258" y="27"/>
                    <a:pt x="261" y="25"/>
                    <a:pt x="261" y="21"/>
                  </a:cubicBezTo>
                  <a:cubicBezTo>
                    <a:pt x="260" y="18"/>
                    <a:pt x="258" y="16"/>
                    <a:pt x="260" y="13"/>
                  </a:cubicBezTo>
                  <a:cubicBezTo>
                    <a:pt x="262" y="9"/>
                    <a:pt x="267" y="10"/>
                    <a:pt x="271" y="10"/>
                  </a:cubicBezTo>
                  <a:cubicBezTo>
                    <a:pt x="276" y="10"/>
                    <a:pt x="282" y="11"/>
                    <a:pt x="287" y="12"/>
                  </a:cubicBezTo>
                  <a:cubicBezTo>
                    <a:pt x="299" y="14"/>
                    <a:pt x="310" y="17"/>
                    <a:pt x="321" y="21"/>
                  </a:cubicBezTo>
                  <a:cubicBezTo>
                    <a:pt x="327" y="23"/>
                    <a:pt x="333" y="26"/>
                    <a:pt x="339" y="28"/>
                  </a:cubicBezTo>
                  <a:cubicBezTo>
                    <a:pt x="346" y="31"/>
                    <a:pt x="353" y="34"/>
                    <a:pt x="360" y="38"/>
                  </a:cubicBezTo>
                  <a:cubicBezTo>
                    <a:pt x="363" y="40"/>
                    <a:pt x="371" y="43"/>
                    <a:pt x="371" y="48"/>
                  </a:cubicBezTo>
                  <a:cubicBezTo>
                    <a:pt x="371" y="50"/>
                    <a:pt x="368" y="51"/>
                    <a:pt x="366" y="51"/>
                  </a:cubicBezTo>
                  <a:cubicBezTo>
                    <a:pt x="362" y="52"/>
                    <a:pt x="357" y="52"/>
                    <a:pt x="354" y="55"/>
                  </a:cubicBezTo>
                  <a:cubicBezTo>
                    <a:pt x="350" y="58"/>
                    <a:pt x="347" y="61"/>
                    <a:pt x="344" y="65"/>
                  </a:cubicBezTo>
                  <a:cubicBezTo>
                    <a:pt x="344" y="65"/>
                    <a:pt x="344" y="65"/>
                    <a:pt x="344" y="65"/>
                  </a:cubicBezTo>
                  <a:cubicBezTo>
                    <a:pt x="339" y="70"/>
                    <a:pt x="331" y="73"/>
                    <a:pt x="324" y="76"/>
                  </a:cubicBezTo>
                  <a:cubicBezTo>
                    <a:pt x="312" y="80"/>
                    <a:pt x="298" y="86"/>
                    <a:pt x="291" y="101"/>
                  </a:cubicBezTo>
                  <a:cubicBezTo>
                    <a:pt x="289" y="105"/>
                    <a:pt x="288" y="109"/>
                    <a:pt x="287" y="114"/>
                  </a:cubicBezTo>
                  <a:cubicBezTo>
                    <a:pt x="286" y="117"/>
                    <a:pt x="285" y="120"/>
                    <a:pt x="284" y="123"/>
                  </a:cubicBezTo>
                  <a:cubicBezTo>
                    <a:pt x="283" y="125"/>
                    <a:pt x="282" y="127"/>
                    <a:pt x="280" y="129"/>
                  </a:cubicBezTo>
                  <a:cubicBezTo>
                    <a:pt x="277" y="134"/>
                    <a:pt x="274" y="140"/>
                    <a:pt x="274" y="147"/>
                  </a:cubicBezTo>
                  <a:cubicBezTo>
                    <a:pt x="274" y="153"/>
                    <a:pt x="280" y="160"/>
                    <a:pt x="276" y="167"/>
                  </a:cubicBezTo>
                  <a:cubicBezTo>
                    <a:pt x="273" y="170"/>
                    <a:pt x="268" y="172"/>
                    <a:pt x="266" y="176"/>
                  </a:cubicBezTo>
                  <a:cubicBezTo>
                    <a:pt x="264" y="178"/>
                    <a:pt x="263" y="181"/>
                    <a:pt x="262" y="183"/>
                  </a:cubicBezTo>
                  <a:cubicBezTo>
                    <a:pt x="259" y="192"/>
                    <a:pt x="257" y="201"/>
                    <a:pt x="258" y="210"/>
                  </a:cubicBezTo>
                  <a:cubicBezTo>
                    <a:pt x="259" y="221"/>
                    <a:pt x="264" y="225"/>
                    <a:pt x="268" y="229"/>
                  </a:cubicBezTo>
                  <a:cubicBezTo>
                    <a:pt x="269" y="230"/>
                    <a:pt x="271" y="231"/>
                    <a:pt x="272" y="233"/>
                  </a:cubicBezTo>
                  <a:cubicBezTo>
                    <a:pt x="272" y="233"/>
                    <a:pt x="272" y="233"/>
                    <a:pt x="272" y="233"/>
                  </a:cubicBezTo>
                  <a:cubicBezTo>
                    <a:pt x="273" y="234"/>
                    <a:pt x="274" y="236"/>
                    <a:pt x="275" y="239"/>
                  </a:cubicBezTo>
                  <a:cubicBezTo>
                    <a:pt x="276" y="242"/>
                    <a:pt x="277" y="245"/>
                    <a:pt x="279" y="248"/>
                  </a:cubicBezTo>
                  <a:cubicBezTo>
                    <a:pt x="281" y="252"/>
                    <a:pt x="285" y="255"/>
                    <a:pt x="287" y="258"/>
                  </a:cubicBezTo>
                  <a:cubicBezTo>
                    <a:pt x="290" y="260"/>
                    <a:pt x="292" y="262"/>
                    <a:pt x="294" y="265"/>
                  </a:cubicBezTo>
                  <a:cubicBezTo>
                    <a:pt x="298" y="272"/>
                    <a:pt x="297" y="277"/>
                    <a:pt x="296" y="285"/>
                  </a:cubicBezTo>
                  <a:cubicBezTo>
                    <a:pt x="296" y="287"/>
                    <a:pt x="296" y="289"/>
                    <a:pt x="296" y="291"/>
                  </a:cubicBezTo>
                  <a:cubicBezTo>
                    <a:pt x="295" y="302"/>
                    <a:pt x="298" y="307"/>
                    <a:pt x="302" y="312"/>
                  </a:cubicBezTo>
                  <a:cubicBezTo>
                    <a:pt x="303" y="314"/>
                    <a:pt x="304" y="316"/>
                    <a:pt x="306" y="319"/>
                  </a:cubicBezTo>
                  <a:cubicBezTo>
                    <a:pt x="307" y="322"/>
                    <a:pt x="306" y="328"/>
                    <a:pt x="306" y="334"/>
                  </a:cubicBezTo>
                  <a:cubicBezTo>
                    <a:pt x="305" y="340"/>
                    <a:pt x="304" y="348"/>
                    <a:pt x="306" y="355"/>
                  </a:cubicBezTo>
                  <a:cubicBezTo>
                    <a:pt x="310" y="373"/>
                    <a:pt x="315" y="383"/>
                    <a:pt x="319" y="389"/>
                  </a:cubicBezTo>
                  <a:cubicBezTo>
                    <a:pt x="326" y="396"/>
                    <a:pt x="332" y="400"/>
                    <a:pt x="339" y="399"/>
                  </a:cubicBezTo>
                  <a:cubicBezTo>
                    <a:pt x="351" y="399"/>
                    <a:pt x="357" y="385"/>
                    <a:pt x="361" y="375"/>
                  </a:cubicBezTo>
                  <a:cubicBezTo>
                    <a:pt x="363" y="371"/>
                    <a:pt x="366" y="365"/>
                    <a:pt x="367" y="364"/>
                  </a:cubicBezTo>
                  <a:cubicBezTo>
                    <a:pt x="369" y="362"/>
                    <a:pt x="372" y="360"/>
                    <a:pt x="375" y="359"/>
                  </a:cubicBezTo>
                  <a:cubicBezTo>
                    <a:pt x="380" y="356"/>
                    <a:pt x="387" y="353"/>
                    <a:pt x="392" y="344"/>
                  </a:cubicBezTo>
                  <a:cubicBezTo>
                    <a:pt x="400" y="329"/>
                    <a:pt x="404" y="311"/>
                    <a:pt x="403" y="294"/>
                  </a:cubicBezTo>
                  <a:cubicBezTo>
                    <a:pt x="402" y="287"/>
                    <a:pt x="397" y="275"/>
                    <a:pt x="400" y="269"/>
                  </a:cubicBezTo>
                  <a:cubicBezTo>
                    <a:pt x="407" y="256"/>
                    <a:pt x="416" y="279"/>
                    <a:pt x="421" y="283"/>
                  </a:cubicBezTo>
                  <a:cubicBezTo>
                    <a:pt x="425" y="286"/>
                    <a:pt x="429" y="287"/>
                    <a:pt x="433" y="287"/>
                  </a:cubicBezTo>
                  <a:cubicBezTo>
                    <a:pt x="434" y="287"/>
                    <a:pt x="435" y="287"/>
                    <a:pt x="436" y="287"/>
                  </a:cubicBezTo>
                  <a:cubicBezTo>
                    <a:pt x="436" y="287"/>
                    <a:pt x="437" y="287"/>
                    <a:pt x="437" y="286"/>
                  </a:cubicBezTo>
                  <a:cubicBezTo>
                    <a:pt x="437" y="286"/>
                    <a:pt x="438" y="286"/>
                    <a:pt x="438" y="287"/>
                  </a:cubicBezTo>
                  <a:cubicBezTo>
                    <a:pt x="439" y="287"/>
                    <a:pt x="441" y="288"/>
                    <a:pt x="443" y="290"/>
                  </a:cubicBezTo>
                  <a:cubicBezTo>
                    <a:pt x="447" y="292"/>
                    <a:pt x="451" y="295"/>
                    <a:pt x="456" y="296"/>
                  </a:cubicBezTo>
                  <a:cubicBezTo>
                    <a:pt x="459" y="296"/>
                    <a:pt x="463" y="294"/>
                    <a:pt x="467" y="293"/>
                  </a:cubicBezTo>
                  <a:cubicBezTo>
                    <a:pt x="474" y="290"/>
                    <a:pt x="479" y="287"/>
                    <a:pt x="477" y="301"/>
                  </a:cubicBezTo>
                  <a:cubicBezTo>
                    <a:pt x="475" y="313"/>
                    <a:pt x="469" y="326"/>
                    <a:pt x="464" y="337"/>
                  </a:cubicBezTo>
                  <a:cubicBezTo>
                    <a:pt x="459" y="348"/>
                    <a:pt x="455" y="346"/>
                    <a:pt x="448" y="345"/>
                  </a:cubicBezTo>
                  <a:cubicBezTo>
                    <a:pt x="445" y="344"/>
                    <a:pt x="442" y="343"/>
                    <a:pt x="438" y="344"/>
                  </a:cubicBezTo>
                  <a:cubicBezTo>
                    <a:pt x="438" y="344"/>
                    <a:pt x="437" y="344"/>
                    <a:pt x="436" y="344"/>
                  </a:cubicBezTo>
                  <a:cubicBezTo>
                    <a:pt x="415" y="347"/>
                    <a:pt x="413" y="361"/>
                    <a:pt x="411" y="370"/>
                  </a:cubicBezTo>
                  <a:cubicBezTo>
                    <a:pt x="411" y="375"/>
                    <a:pt x="410" y="379"/>
                    <a:pt x="408" y="382"/>
                  </a:cubicBezTo>
                  <a:cubicBezTo>
                    <a:pt x="408" y="382"/>
                    <a:pt x="408" y="382"/>
                    <a:pt x="408" y="382"/>
                  </a:cubicBezTo>
                  <a:cubicBezTo>
                    <a:pt x="408" y="382"/>
                    <a:pt x="407" y="382"/>
                    <a:pt x="406" y="383"/>
                  </a:cubicBezTo>
                  <a:cubicBezTo>
                    <a:pt x="405" y="383"/>
                    <a:pt x="405" y="383"/>
                    <a:pt x="404" y="383"/>
                  </a:cubicBezTo>
                  <a:cubicBezTo>
                    <a:pt x="404" y="383"/>
                    <a:pt x="403" y="383"/>
                    <a:pt x="403" y="383"/>
                  </a:cubicBezTo>
                  <a:cubicBezTo>
                    <a:pt x="401" y="383"/>
                    <a:pt x="398" y="383"/>
                    <a:pt x="395" y="384"/>
                  </a:cubicBezTo>
                  <a:cubicBezTo>
                    <a:pt x="393" y="385"/>
                    <a:pt x="392" y="385"/>
                    <a:pt x="391" y="386"/>
                  </a:cubicBezTo>
                  <a:cubicBezTo>
                    <a:pt x="383" y="391"/>
                    <a:pt x="380" y="400"/>
                    <a:pt x="377" y="407"/>
                  </a:cubicBezTo>
                  <a:cubicBezTo>
                    <a:pt x="376" y="407"/>
                    <a:pt x="376" y="407"/>
                    <a:pt x="376" y="407"/>
                  </a:cubicBezTo>
                  <a:cubicBezTo>
                    <a:pt x="373" y="406"/>
                    <a:pt x="369" y="405"/>
                    <a:pt x="365" y="405"/>
                  </a:cubicBezTo>
                  <a:cubicBezTo>
                    <a:pt x="362" y="405"/>
                    <a:pt x="360" y="405"/>
                    <a:pt x="358" y="406"/>
                  </a:cubicBezTo>
                  <a:cubicBezTo>
                    <a:pt x="351" y="409"/>
                    <a:pt x="346" y="417"/>
                    <a:pt x="344" y="429"/>
                  </a:cubicBezTo>
                  <a:cubicBezTo>
                    <a:pt x="342" y="443"/>
                    <a:pt x="344" y="453"/>
                    <a:pt x="327" y="458"/>
                  </a:cubicBezTo>
                  <a:cubicBezTo>
                    <a:pt x="309" y="462"/>
                    <a:pt x="291" y="465"/>
                    <a:pt x="272" y="466"/>
                  </a:cubicBezTo>
                  <a:cubicBezTo>
                    <a:pt x="224" y="468"/>
                    <a:pt x="174" y="460"/>
                    <a:pt x="137" y="445"/>
                  </a:cubicBezTo>
                  <a:cubicBezTo>
                    <a:pt x="106" y="432"/>
                    <a:pt x="77" y="409"/>
                    <a:pt x="55" y="379"/>
                  </a:cubicBezTo>
                  <a:cubicBezTo>
                    <a:pt x="33" y="351"/>
                    <a:pt x="17" y="316"/>
                    <a:pt x="9" y="280"/>
                  </a:cubicBezTo>
                  <a:cubicBezTo>
                    <a:pt x="1" y="244"/>
                    <a:pt x="0" y="207"/>
                    <a:pt x="7" y="173"/>
                  </a:cubicBezTo>
                  <a:cubicBezTo>
                    <a:pt x="15" y="137"/>
                    <a:pt x="30" y="105"/>
                    <a:pt x="53" y="80"/>
                  </a:cubicBezTo>
                  <a:cubicBezTo>
                    <a:pt x="78" y="51"/>
                    <a:pt x="114" y="29"/>
                    <a:pt x="157" y="17"/>
                  </a:cubicBezTo>
                  <a:close/>
                  <a:moveTo>
                    <a:pt x="325" y="185"/>
                  </a:moveTo>
                  <a:cubicBezTo>
                    <a:pt x="321" y="185"/>
                    <a:pt x="318" y="183"/>
                    <a:pt x="314" y="181"/>
                  </a:cubicBezTo>
                  <a:cubicBezTo>
                    <a:pt x="312" y="179"/>
                    <a:pt x="304" y="173"/>
                    <a:pt x="305" y="171"/>
                  </a:cubicBezTo>
                  <a:cubicBezTo>
                    <a:pt x="305" y="166"/>
                    <a:pt x="311" y="171"/>
                    <a:pt x="312" y="172"/>
                  </a:cubicBezTo>
                  <a:cubicBezTo>
                    <a:pt x="315" y="174"/>
                    <a:pt x="318" y="177"/>
                    <a:pt x="321" y="177"/>
                  </a:cubicBezTo>
                  <a:cubicBezTo>
                    <a:pt x="323" y="177"/>
                    <a:pt x="326" y="175"/>
                    <a:pt x="328" y="174"/>
                  </a:cubicBezTo>
                  <a:cubicBezTo>
                    <a:pt x="330" y="173"/>
                    <a:pt x="337" y="170"/>
                    <a:pt x="336" y="176"/>
                  </a:cubicBezTo>
                  <a:cubicBezTo>
                    <a:pt x="336" y="179"/>
                    <a:pt x="332" y="182"/>
                    <a:pt x="330" y="184"/>
                  </a:cubicBezTo>
                  <a:cubicBezTo>
                    <a:pt x="328" y="184"/>
                    <a:pt x="327" y="185"/>
                    <a:pt x="325" y="185"/>
                  </a:cubicBezTo>
                  <a:close/>
                </a:path>
              </a:pathLst>
            </a:custGeom>
            <a:solidFill>
              <a:srgbClr val="5D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61"/>
            <p:cNvSpPr>
              <a:spLocks noEditPoints="1"/>
            </p:cNvSpPr>
            <p:nvPr/>
          </p:nvSpPr>
          <p:spPr bwMode="auto">
            <a:xfrm>
              <a:off x="9504364" y="1408114"/>
              <a:ext cx="1992313" cy="1862138"/>
            </a:xfrm>
            <a:custGeom>
              <a:avLst/>
              <a:gdLst>
                <a:gd name="T0" fmla="*/ 249 w 470"/>
                <a:gd name="T1" fmla="*/ 433 h 439"/>
                <a:gd name="T2" fmla="*/ 186 w 470"/>
                <a:gd name="T3" fmla="*/ 410 h 439"/>
                <a:gd name="T4" fmla="*/ 149 w 470"/>
                <a:gd name="T5" fmla="*/ 405 h 439"/>
                <a:gd name="T6" fmla="*/ 81 w 470"/>
                <a:gd name="T7" fmla="*/ 358 h 439"/>
                <a:gd name="T8" fmla="*/ 51 w 470"/>
                <a:gd name="T9" fmla="*/ 320 h 439"/>
                <a:gd name="T10" fmla="*/ 36 w 470"/>
                <a:gd name="T11" fmla="*/ 264 h 439"/>
                <a:gd name="T12" fmla="*/ 27 w 470"/>
                <a:gd name="T13" fmla="*/ 203 h 439"/>
                <a:gd name="T14" fmla="*/ 91 w 470"/>
                <a:gd name="T15" fmla="*/ 213 h 439"/>
                <a:gd name="T16" fmla="*/ 91 w 470"/>
                <a:gd name="T17" fmla="*/ 288 h 439"/>
                <a:gd name="T18" fmla="*/ 104 w 470"/>
                <a:gd name="T19" fmla="*/ 317 h 439"/>
                <a:gd name="T20" fmla="*/ 109 w 470"/>
                <a:gd name="T21" fmla="*/ 329 h 439"/>
                <a:gd name="T22" fmla="*/ 133 w 470"/>
                <a:gd name="T23" fmla="*/ 364 h 439"/>
                <a:gd name="T24" fmla="*/ 161 w 470"/>
                <a:gd name="T25" fmla="*/ 388 h 439"/>
                <a:gd name="T26" fmla="*/ 194 w 470"/>
                <a:gd name="T27" fmla="*/ 359 h 439"/>
                <a:gd name="T28" fmla="*/ 196 w 470"/>
                <a:gd name="T29" fmla="*/ 311 h 439"/>
                <a:gd name="T30" fmla="*/ 195 w 470"/>
                <a:gd name="T31" fmla="*/ 306 h 439"/>
                <a:gd name="T32" fmla="*/ 202 w 470"/>
                <a:gd name="T33" fmla="*/ 290 h 439"/>
                <a:gd name="T34" fmla="*/ 206 w 470"/>
                <a:gd name="T35" fmla="*/ 227 h 439"/>
                <a:gd name="T36" fmla="*/ 203 w 470"/>
                <a:gd name="T37" fmla="*/ 218 h 439"/>
                <a:gd name="T38" fmla="*/ 179 w 470"/>
                <a:gd name="T39" fmla="*/ 184 h 439"/>
                <a:gd name="T40" fmla="*/ 168 w 470"/>
                <a:gd name="T41" fmla="*/ 144 h 439"/>
                <a:gd name="T42" fmla="*/ 220 w 470"/>
                <a:gd name="T43" fmla="*/ 118 h 439"/>
                <a:gd name="T44" fmla="*/ 251 w 470"/>
                <a:gd name="T45" fmla="*/ 104 h 439"/>
                <a:gd name="T46" fmla="*/ 272 w 470"/>
                <a:gd name="T47" fmla="*/ 48 h 439"/>
                <a:gd name="T48" fmla="*/ 324 w 470"/>
                <a:gd name="T49" fmla="*/ 45 h 439"/>
                <a:gd name="T50" fmla="*/ 280 w 470"/>
                <a:gd name="T51" fmla="*/ 91 h 439"/>
                <a:gd name="T52" fmla="*/ 276 w 470"/>
                <a:gd name="T53" fmla="*/ 103 h 439"/>
                <a:gd name="T54" fmla="*/ 251 w 470"/>
                <a:gd name="T55" fmla="*/ 192 h 439"/>
                <a:gd name="T56" fmla="*/ 268 w 470"/>
                <a:gd name="T57" fmla="*/ 220 h 439"/>
                <a:gd name="T58" fmla="*/ 274 w 470"/>
                <a:gd name="T59" fmla="*/ 234 h 439"/>
                <a:gd name="T60" fmla="*/ 288 w 470"/>
                <a:gd name="T61" fmla="*/ 251 h 439"/>
                <a:gd name="T62" fmla="*/ 289 w 470"/>
                <a:gd name="T63" fmla="*/ 270 h 439"/>
                <a:gd name="T64" fmla="*/ 300 w 470"/>
                <a:gd name="T65" fmla="*/ 303 h 439"/>
                <a:gd name="T66" fmla="*/ 299 w 470"/>
                <a:gd name="T67" fmla="*/ 338 h 439"/>
                <a:gd name="T68" fmla="*/ 339 w 470"/>
                <a:gd name="T69" fmla="*/ 390 h 439"/>
                <a:gd name="T70" fmla="*/ 306 w 470"/>
                <a:gd name="T71" fmla="*/ 430 h 439"/>
                <a:gd name="T72" fmla="*/ 272 w 470"/>
                <a:gd name="T73" fmla="*/ 429 h 439"/>
                <a:gd name="T74" fmla="*/ 366 w 470"/>
                <a:gd name="T75" fmla="*/ 376 h 439"/>
                <a:gd name="T76" fmla="*/ 407 w 470"/>
                <a:gd name="T77" fmla="*/ 330 h 439"/>
                <a:gd name="T78" fmla="*/ 458 w 470"/>
                <a:gd name="T79" fmla="*/ 287 h 439"/>
                <a:gd name="T80" fmla="*/ 457 w 470"/>
                <a:gd name="T81" fmla="*/ 314 h 439"/>
                <a:gd name="T82" fmla="*/ 418 w 470"/>
                <a:gd name="T83" fmla="*/ 324 h 439"/>
                <a:gd name="T84" fmla="*/ 387 w 470"/>
                <a:gd name="T85" fmla="*/ 358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0" h="439">
                  <a:moveTo>
                    <a:pt x="272" y="429"/>
                  </a:moveTo>
                  <a:cubicBezTo>
                    <a:pt x="266" y="434"/>
                    <a:pt x="261" y="439"/>
                    <a:pt x="249" y="433"/>
                  </a:cubicBezTo>
                  <a:cubicBezTo>
                    <a:pt x="234" y="426"/>
                    <a:pt x="225" y="412"/>
                    <a:pt x="211" y="405"/>
                  </a:cubicBezTo>
                  <a:cubicBezTo>
                    <a:pt x="201" y="401"/>
                    <a:pt x="194" y="405"/>
                    <a:pt x="186" y="410"/>
                  </a:cubicBezTo>
                  <a:cubicBezTo>
                    <a:pt x="179" y="413"/>
                    <a:pt x="171" y="417"/>
                    <a:pt x="162" y="414"/>
                  </a:cubicBezTo>
                  <a:cubicBezTo>
                    <a:pt x="158" y="413"/>
                    <a:pt x="154" y="407"/>
                    <a:pt x="149" y="405"/>
                  </a:cubicBezTo>
                  <a:cubicBezTo>
                    <a:pt x="137" y="399"/>
                    <a:pt x="123" y="401"/>
                    <a:pt x="112" y="392"/>
                  </a:cubicBezTo>
                  <a:cubicBezTo>
                    <a:pt x="103" y="385"/>
                    <a:pt x="86" y="369"/>
                    <a:pt x="81" y="358"/>
                  </a:cubicBezTo>
                  <a:cubicBezTo>
                    <a:pt x="78" y="350"/>
                    <a:pt x="83" y="340"/>
                    <a:pt x="77" y="332"/>
                  </a:cubicBezTo>
                  <a:cubicBezTo>
                    <a:pt x="71" y="324"/>
                    <a:pt x="58" y="327"/>
                    <a:pt x="51" y="320"/>
                  </a:cubicBezTo>
                  <a:cubicBezTo>
                    <a:pt x="43" y="314"/>
                    <a:pt x="41" y="302"/>
                    <a:pt x="40" y="293"/>
                  </a:cubicBezTo>
                  <a:cubicBezTo>
                    <a:pt x="38" y="284"/>
                    <a:pt x="37" y="273"/>
                    <a:pt x="36" y="264"/>
                  </a:cubicBezTo>
                  <a:cubicBezTo>
                    <a:pt x="34" y="251"/>
                    <a:pt x="39" y="240"/>
                    <a:pt x="39" y="227"/>
                  </a:cubicBezTo>
                  <a:cubicBezTo>
                    <a:pt x="39" y="216"/>
                    <a:pt x="32" y="213"/>
                    <a:pt x="27" y="203"/>
                  </a:cubicBezTo>
                  <a:cubicBezTo>
                    <a:pt x="0" y="151"/>
                    <a:pt x="105" y="163"/>
                    <a:pt x="93" y="207"/>
                  </a:cubicBezTo>
                  <a:cubicBezTo>
                    <a:pt x="93" y="209"/>
                    <a:pt x="92" y="211"/>
                    <a:pt x="91" y="213"/>
                  </a:cubicBezTo>
                  <a:cubicBezTo>
                    <a:pt x="89" y="218"/>
                    <a:pt x="86" y="224"/>
                    <a:pt x="85" y="232"/>
                  </a:cubicBezTo>
                  <a:cubicBezTo>
                    <a:pt x="83" y="251"/>
                    <a:pt x="87" y="270"/>
                    <a:pt x="91" y="288"/>
                  </a:cubicBezTo>
                  <a:cubicBezTo>
                    <a:pt x="92" y="290"/>
                    <a:pt x="93" y="293"/>
                    <a:pt x="93" y="296"/>
                  </a:cubicBezTo>
                  <a:cubicBezTo>
                    <a:pt x="95" y="306"/>
                    <a:pt x="100" y="312"/>
                    <a:pt x="104" y="317"/>
                  </a:cubicBezTo>
                  <a:cubicBezTo>
                    <a:pt x="105" y="319"/>
                    <a:pt x="106" y="321"/>
                    <a:pt x="107" y="322"/>
                  </a:cubicBezTo>
                  <a:cubicBezTo>
                    <a:pt x="108" y="323"/>
                    <a:pt x="108" y="326"/>
                    <a:pt x="109" y="329"/>
                  </a:cubicBezTo>
                  <a:cubicBezTo>
                    <a:pt x="110" y="335"/>
                    <a:pt x="111" y="343"/>
                    <a:pt x="116" y="350"/>
                  </a:cubicBezTo>
                  <a:cubicBezTo>
                    <a:pt x="121" y="358"/>
                    <a:pt x="128" y="362"/>
                    <a:pt x="133" y="364"/>
                  </a:cubicBezTo>
                  <a:cubicBezTo>
                    <a:pt x="134" y="365"/>
                    <a:pt x="135" y="366"/>
                    <a:pt x="136" y="366"/>
                  </a:cubicBezTo>
                  <a:cubicBezTo>
                    <a:pt x="138" y="380"/>
                    <a:pt x="147" y="388"/>
                    <a:pt x="161" y="388"/>
                  </a:cubicBezTo>
                  <a:cubicBezTo>
                    <a:pt x="162" y="388"/>
                    <a:pt x="164" y="387"/>
                    <a:pt x="166" y="387"/>
                  </a:cubicBezTo>
                  <a:cubicBezTo>
                    <a:pt x="177" y="385"/>
                    <a:pt x="187" y="375"/>
                    <a:pt x="194" y="359"/>
                  </a:cubicBezTo>
                  <a:cubicBezTo>
                    <a:pt x="195" y="355"/>
                    <a:pt x="201" y="341"/>
                    <a:pt x="200" y="329"/>
                  </a:cubicBezTo>
                  <a:cubicBezTo>
                    <a:pt x="199" y="321"/>
                    <a:pt x="197" y="315"/>
                    <a:pt x="196" y="311"/>
                  </a:cubicBezTo>
                  <a:cubicBezTo>
                    <a:pt x="195" y="310"/>
                    <a:pt x="195" y="308"/>
                    <a:pt x="195" y="308"/>
                  </a:cubicBezTo>
                  <a:cubicBezTo>
                    <a:pt x="195" y="308"/>
                    <a:pt x="195" y="307"/>
                    <a:pt x="195" y="306"/>
                  </a:cubicBezTo>
                  <a:cubicBezTo>
                    <a:pt x="196" y="302"/>
                    <a:pt x="198" y="298"/>
                    <a:pt x="201" y="293"/>
                  </a:cubicBezTo>
                  <a:cubicBezTo>
                    <a:pt x="201" y="292"/>
                    <a:pt x="202" y="291"/>
                    <a:pt x="202" y="290"/>
                  </a:cubicBezTo>
                  <a:cubicBezTo>
                    <a:pt x="209" y="276"/>
                    <a:pt x="220" y="254"/>
                    <a:pt x="212" y="235"/>
                  </a:cubicBezTo>
                  <a:cubicBezTo>
                    <a:pt x="210" y="231"/>
                    <a:pt x="208" y="229"/>
                    <a:pt x="206" y="227"/>
                  </a:cubicBezTo>
                  <a:cubicBezTo>
                    <a:pt x="205" y="225"/>
                    <a:pt x="204" y="224"/>
                    <a:pt x="204" y="223"/>
                  </a:cubicBezTo>
                  <a:cubicBezTo>
                    <a:pt x="204" y="222"/>
                    <a:pt x="204" y="220"/>
                    <a:pt x="203" y="218"/>
                  </a:cubicBezTo>
                  <a:cubicBezTo>
                    <a:pt x="203" y="214"/>
                    <a:pt x="203" y="208"/>
                    <a:pt x="200" y="203"/>
                  </a:cubicBezTo>
                  <a:cubicBezTo>
                    <a:pt x="196" y="194"/>
                    <a:pt x="188" y="188"/>
                    <a:pt x="179" y="184"/>
                  </a:cubicBezTo>
                  <a:cubicBezTo>
                    <a:pt x="173" y="180"/>
                    <a:pt x="161" y="181"/>
                    <a:pt x="156" y="176"/>
                  </a:cubicBezTo>
                  <a:cubicBezTo>
                    <a:pt x="142" y="163"/>
                    <a:pt x="153" y="146"/>
                    <a:pt x="168" y="144"/>
                  </a:cubicBezTo>
                  <a:cubicBezTo>
                    <a:pt x="190" y="141"/>
                    <a:pt x="201" y="133"/>
                    <a:pt x="212" y="124"/>
                  </a:cubicBezTo>
                  <a:cubicBezTo>
                    <a:pt x="214" y="122"/>
                    <a:pt x="217" y="120"/>
                    <a:pt x="220" y="118"/>
                  </a:cubicBezTo>
                  <a:cubicBezTo>
                    <a:pt x="224" y="116"/>
                    <a:pt x="228" y="114"/>
                    <a:pt x="234" y="112"/>
                  </a:cubicBezTo>
                  <a:cubicBezTo>
                    <a:pt x="239" y="110"/>
                    <a:pt x="245" y="107"/>
                    <a:pt x="251" y="104"/>
                  </a:cubicBezTo>
                  <a:cubicBezTo>
                    <a:pt x="258" y="100"/>
                    <a:pt x="264" y="95"/>
                    <a:pt x="268" y="89"/>
                  </a:cubicBezTo>
                  <a:cubicBezTo>
                    <a:pt x="281" y="72"/>
                    <a:pt x="274" y="56"/>
                    <a:pt x="272" y="48"/>
                  </a:cubicBezTo>
                  <a:cubicBezTo>
                    <a:pt x="265" y="32"/>
                    <a:pt x="273" y="16"/>
                    <a:pt x="288" y="10"/>
                  </a:cubicBezTo>
                  <a:cubicBezTo>
                    <a:pt x="313" y="0"/>
                    <a:pt x="372" y="27"/>
                    <a:pt x="324" y="45"/>
                  </a:cubicBezTo>
                  <a:cubicBezTo>
                    <a:pt x="312" y="50"/>
                    <a:pt x="295" y="56"/>
                    <a:pt x="285" y="76"/>
                  </a:cubicBezTo>
                  <a:cubicBezTo>
                    <a:pt x="283" y="81"/>
                    <a:pt x="281" y="86"/>
                    <a:pt x="280" y="91"/>
                  </a:cubicBezTo>
                  <a:cubicBezTo>
                    <a:pt x="280" y="94"/>
                    <a:pt x="279" y="96"/>
                    <a:pt x="278" y="98"/>
                  </a:cubicBezTo>
                  <a:cubicBezTo>
                    <a:pt x="278" y="99"/>
                    <a:pt x="277" y="101"/>
                    <a:pt x="276" y="103"/>
                  </a:cubicBezTo>
                  <a:cubicBezTo>
                    <a:pt x="268" y="115"/>
                    <a:pt x="270" y="132"/>
                    <a:pt x="264" y="146"/>
                  </a:cubicBezTo>
                  <a:cubicBezTo>
                    <a:pt x="257" y="161"/>
                    <a:pt x="249" y="174"/>
                    <a:pt x="251" y="192"/>
                  </a:cubicBezTo>
                  <a:cubicBezTo>
                    <a:pt x="253" y="207"/>
                    <a:pt x="260" y="213"/>
                    <a:pt x="265" y="218"/>
                  </a:cubicBezTo>
                  <a:cubicBezTo>
                    <a:pt x="266" y="218"/>
                    <a:pt x="267" y="219"/>
                    <a:pt x="268" y="220"/>
                  </a:cubicBezTo>
                  <a:cubicBezTo>
                    <a:pt x="268" y="221"/>
                    <a:pt x="269" y="222"/>
                    <a:pt x="269" y="223"/>
                  </a:cubicBezTo>
                  <a:cubicBezTo>
                    <a:pt x="270" y="226"/>
                    <a:pt x="271" y="230"/>
                    <a:pt x="274" y="234"/>
                  </a:cubicBezTo>
                  <a:cubicBezTo>
                    <a:pt x="277" y="239"/>
                    <a:pt x="281" y="243"/>
                    <a:pt x="284" y="246"/>
                  </a:cubicBezTo>
                  <a:cubicBezTo>
                    <a:pt x="286" y="248"/>
                    <a:pt x="288" y="250"/>
                    <a:pt x="288" y="251"/>
                  </a:cubicBezTo>
                  <a:cubicBezTo>
                    <a:pt x="291" y="254"/>
                    <a:pt x="290" y="256"/>
                    <a:pt x="290" y="264"/>
                  </a:cubicBezTo>
                  <a:cubicBezTo>
                    <a:pt x="289" y="265"/>
                    <a:pt x="289" y="268"/>
                    <a:pt x="289" y="270"/>
                  </a:cubicBezTo>
                  <a:cubicBezTo>
                    <a:pt x="288" y="286"/>
                    <a:pt x="293" y="293"/>
                    <a:pt x="297" y="299"/>
                  </a:cubicBezTo>
                  <a:cubicBezTo>
                    <a:pt x="299" y="301"/>
                    <a:pt x="299" y="301"/>
                    <a:pt x="300" y="303"/>
                  </a:cubicBezTo>
                  <a:cubicBezTo>
                    <a:pt x="300" y="304"/>
                    <a:pt x="299" y="309"/>
                    <a:pt x="299" y="312"/>
                  </a:cubicBezTo>
                  <a:cubicBezTo>
                    <a:pt x="298" y="319"/>
                    <a:pt x="297" y="329"/>
                    <a:pt x="299" y="338"/>
                  </a:cubicBezTo>
                  <a:cubicBezTo>
                    <a:pt x="303" y="351"/>
                    <a:pt x="307" y="374"/>
                    <a:pt x="320" y="381"/>
                  </a:cubicBezTo>
                  <a:cubicBezTo>
                    <a:pt x="328" y="385"/>
                    <a:pt x="334" y="380"/>
                    <a:pt x="339" y="390"/>
                  </a:cubicBezTo>
                  <a:cubicBezTo>
                    <a:pt x="346" y="404"/>
                    <a:pt x="338" y="414"/>
                    <a:pt x="327" y="421"/>
                  </a:cubicBezTo>
                  <a:cubicBezTo>
                    <a:pt x="322" y="424"/>
                    <a:pt x="312" y="430"/>
                    <a:pt x="306" y="430"/>
                  </a:cubicBezTo>
                  <a:cubicBezTo>
                    <a:pt x="299" y="430"/>
                    <a:pt x="293" y="422"/>
                    <a:pt x="285" y="423"/>
                  </a:cubicBezTo>
                  <a:cubicBezTo>
                    <a:pt x="279" y="424"/>
                    <a:pt x="275" y="427"/>
                    <a:pt x="272" y="429"/>
                  </a:cubicBezTo>
                  <a:close/>
                  <a:moveTo>
                    <a:pt x="376" y="375"/>
                  </a:moveTo>
                  <a:cubicBezTo>
                    <a:pt x="374" y="377"/>
                    <a:pt x="371" y="378"/>
                    <a:pt x="366" y="376"/>
                  </a:cubicBezTo>
                  <a:cubicBezTo>
                    <a:pt x="369" y="369"/>
                    <a:pt x="378" y="353"/>
                    <a:pt x="385" y="349"/>
                  </a:cubicBezTo>
                  <a:cubicBezTo>
                    <a:pt x="391" y="346"/>
                    <a:pt x="401" y="341"/>
                    <a:pt x="407" y="330"/>
                  </a:cubicBezTo>
                  <a:cubicBezTo>
                    <a:pt x="415" y="315"/>
                    <a:pt x="411" y="293"/>
                    <a:pt x="429" y="286"/>
                  </a:cubicBezTo>
                  <a:cubicBezTo>
                    <a:pt x="436" y="283"/>
                    <a:pt x="451" y="283"/>
                    <a:pt x="458" y="287"/>
                  </a:cubicBezTo>
                  <a:cubicBezTo>
                    <a:pt x="470" y="295"/>
                    <a:pt x="463" y="301"/>
                    <a:pt x="458" y="312"/>
                  </a:cubicBezTo>
                  <a:cubicBezTo>
                    <a:pt x="458" y="313"/>
                    <a:pt x="458" y="313"/>
                    <a:pt x="457" y="314"/>
                  </a:cubicBezTo>
                  <a:cubicBezTo>
                    <a:pt x="457" y="314"/>
                    <a:pt x="457" y="314"/>
                    <a:pt x="457" y="314"/>
                  </a:cubicBezTo>
                  <a:cubicBezTo>
                    <a:pt x="441" y="309"/>
                    <a:pt x="428" y="311"/>
                    <a:pt x="418" y="324"/>
                  </a:cubicBezTo>
                  <a:cubicBezTo>
                    <a:pt x="411" y="334"/>
                    <a:pt x="410" y="348"/>
                    <a:pt x="400" y="355"/>
                  </a:cubicBezTo>
                  <a:cubicBezTo>
                    <a:pt x="396" y="357"/>
                    <a:pt x="391" y="356"/>
                    <a:pt x="387" y="358"/>
                  </a:cubicBezTo>
                  <a:cubicBezTo>
                    <a:pt x="382" y="361"/>
                    <a:pt x="380" y="370"/>
                    <a:pt x="376" y="375"/>
                  </a:cubicBezTo>
                  <a:close/>
                </a:path>
              </a:pathLst>
            </a:custGeom>
            <a:solidFill>
              <a:srgbClr val="7D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62"/>
            <p:cNvSpPr/>
            <p:nvPr/>
          </p:nvSpPr>
          <p:spPr bwMode="auto">
            <a:xfrm>
              <a:off x="9674227" y="1343026"/>
              <a:ext cx="941388" cy="1630363"/>
            </a:xfrm>
            <a:custGeom>
              <a:avLst/>
              <a:gdLst>
                <a:gd name="T0" fmla="*/ 219 w 222"/>
                <a:gd name="T1" fmla="*/ 9 h 384"/>
                <a:gd name="T2" fmla="*/ 208 w 222"/>
                <a:gd name="T3" fmla="*/ 4 h 384"/>
                <a:gd name="T4" fmla="*/ 178 w 222"/>
                <a:gd name="T5" fmla="*/ 12 h 384"/>
                <a:gd name="T6" fmla="*/ 143 w 222"/>
                <a:gd name="T7" fmla="*/ 20 h 384"/>
                <a:gd name="T8" fmla="*/ 119 w 222"/>
                <a:gd name="T9" fmla="*/ 29 h 384"/>
                <a:gd name="T10" fmla="*/ 95 w 222"/>
                <a:gd name="T11" fmla="*/ 51 h 384"/>
                <a:gd name="T12" fmla="*/ 81 w 222"/>
                <a:gd name="T13" fmla="*/ 55 h 384"/>
                <a:gd name="T14" fmla="*/ 74 w 222"/>
                <a:gd name="T15" fmla="*/ 63 h 384"/>
                <a:gd name="T16" fmla="*/ 42 w 222"/>
                <a:gd name="T17" fmla="*/ 75 h 384"/>
                <a:gd name="T18" fmla="*/ 23 w 222"/>
                <a:gd name="T19" fmla="*/ 91 h 384"/>
                <a:gd name="T20" fmla="*/ 6 w 222"/>
                <a:gd name="T21" fmla="*/ 106 h 384"/>
                <a:gd name="T22" fmla="*/ 14 w 222"/>
                <a:gd name="T23" fmla="*/ 160 h 384"/>
                <a:gd name="T24" fmla="*/ 76 w 222"/>
                <a:gd name="T25" fmla="*/ 186 h 384"/>
                <a:gd name="T26" fmla="*/ 74 w 222"/>
                <a:gd name="T27" fmla="*/ 203 h 384"/>
                <a:gd name="T28" fmla="*/ 73 w 222"/>
                <a:gd name="T29" fmla="*/ 228 h 384"/>
                <a:gd name="T30" fmla="*/ 65 w 222"/>
                <a:gd name="T31" fmla="*/ 249 h 384"/>
                <a:gd name="T32" fmla="*/ 73 w 222"/>
                <a:gd name="T33" fmla="*/ 306 h 384"/>
                <a:gd name="T34" fmla="*/ 85 w 222"/>
                <a:gd name="T35" fmla="*/ 327 h 384"/>
                <a:gd name="T36" fmla="*/ 93 w 222"/>
                <a:gd name="T37" fmla="*/ 354 h 384"/>
                <a:gd name="T38" fmla="*/ 113 w 222"/>
                <a:gd name="T39" fmla="*/ 370 h 384"/>
                <a:gd name="T40" fmla="*/ 122 w 222"/>
                <a:gd name="T41" fmla="*/ 382 h 384"/>
                <a:gd name="T42" fmla="*/ 140 w 222"/>
                <a:gd name="T43" fmla="*/ 346 h 384"/>
                <a:gd name="T44" fmla="*/ 136 w 222"/>
                <a:gd name="T45" fmla="*/ 314 h 384"/>
                <a:gd name="T46" fmla="*/ 153 w 222"/>
                <a:gd name="T47" fmla="*/ 258 h 384"/>
                <a:gd name="T48" fmla="*/ 144 w 222"/>
                <a:gd name="T49" fmla="*/ 251 h 384"/>
                <a:gd name="T50" fmla="*/ 145 w 222"/>
                <a:gd name="T51" fmla="*/ 237 h 384"/>
                <a:gd name="T52" fmla="*/ 125 w 222"/>
                <a:gd name="T53" fmla="*/ 215 h 384"/>
                <a:gd name="T54" fmla="*/ 108 w 222"/>
                <a:gd name="T55" fmla="*/ 211 h 384"/>
                <a:gd name="T56" fmla="*/ 101 w 222"/>
                <a:gd name="T57" fmla="*/ 198 h 384"/>
                <a:gd name="T58" fmla="*/ 80 w 222"/>
                <a:gd name="T59" fmla="*/ 181 h 384"/>
                <a:gd name="T60" fmla="*/ 125 w 222"/>
                <a:gd name="T61" fmla="*/ 139 h 384"/>
                <a:gd name="T62" fmla="*/ 169 w 222"/>
                <a:gd name="T63" fmla="*/ 116 h 384"/>
                <a:gd name="T64" fmla="*/ 200 w 222"/>
                <a:gd name="T65" fmla="*/ 101 h 384"/>
                <a:gd name="T66" fmla="*/ 212 w 222"/>
                <a:gd name="T67" fmla="*/ 91 h 384"/>
                <a:gd name="T68" fmla="*/ 210 w 222"/>
                <a:gd name="T69" fmla="*/ 55 h 384"/>
                <a:gd name="T70" fmla="*/ 215 w 222"/>
                <a:gd name="T71" fmla="*/ 36 h 384"/>
                <a:gd name="T72" fmla="*/ 213 w 222"/>
                <a:gd name="T73" fmla="*/ 22 h 384"/>
                <a:gd name="T74" fmla="*/ 219 w 222"/>
                <a:gd name="T75" fmla="*/ 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384">
                  <a:moveTo>
                    <a:pt x="219" y="9"/>
                  </a:moveTo>
                  <a:cubicBezTo>
                    <a:pt x="212" y="10"/>
                    <a:pt x="210" y="5"/>
                    <a:pt x="208" y="4"/>
                  </a:cubicBezTo>
                  <a:cubicBezTo>
                    <a:pt x="196" y="0"/>
                    <a:pt x="189" y="7"/>
                    <a:pt x="178" y="12"/>
                  </a:cubicBezTo>
                  <a:cubicBezTo>
                    <a:pt x="166" y="17"/>
                    <a:pt x="154" y="15"/>
                    <a:pt x="143" y="20"/>
                  </a:cubicBezTo>
                  <a:cubicBezTo>
                    <a:pt x="135" y="24"/>
                    <a:pt x="126" y="24"/>
                    <a:pt x="119" y="29"/>
                  </a:cubicBezTo>
                  <a:cubicBezTo>
                    <a:pt x="109" y="35"/>
                    <a:pt x="106" y="46"/>
                    <a:pt x="95" y="51"/>
                  </a:cubicBezTo>
                  <a:cubicBezTo>
                    <a:pt x="91" y="53"/>
                    <a:pt x="85" y="52"/>
                    <a:pt x="81" y="55"/>
                  </a:cubicBezTo>
                  <a:cubicBezTo>
                    <a:pt x="78" y="57"/>
                    <a:pt x="76" y="62"/>
                    <a:pt x="74" y="63"/>
                  </a:cubicBezTo>
                  <a:cubicBezTo>
                    <a:pt x="65" y="68"/>
                    <a:pt x="52" y="69"/>
                    <a:pt x="42" y="75"/>
                  </a:cubicBezTo>
                  <a:cubicBezTo>
                    <a:pt x="35" y="79"/>
                    <a:pt x="30" y="87"/>
                    <a:pt x="23" y="91"/>
                  </a:cubicBezTo>
                  <a:cubicBezTo>
                    <a:pt x="15" y="97"/>
                    <a:pt x="10" y="96"/>
                    <a:pt x="6" y="106"/>
                  </a:cubicBezTo>
                  <a:cubicBezTo>
                    <a:pt x="0" y="122"/>
                    <a:pt x="1" y="148"/>
                    <a:pt x="14" y="160"/>
                  </a:cubicBezTo>
                  <a:cubicBezTo>
                    <a:pt x="31" y="175"/>
                    <a:pt x="65" y="167"/>
                    <a:pt x="76" y="186"/>
                  </a:cubicBezTo>
                  <a:cubicBezTo>
                    <a:pt x="81" y="195"/>
                    <a:pt x="76" y="193"/>
                    <a:pt x="74" y="203"/>
                  </a:cubicBezTo>
                  <a:cubicBezTo>
                    <a:pt x="72" y="211"/>
                    <a:pt x="75" y="219"/>
                    <a:pt x="73" y="228"/>
                  </a:cubicBezTo>
                  <a:cubicBezTo>
                    <a:pt x="71" y="235"/>
                    <a:pt x="66" y="241"/>
                    <a:pt x="65" y="249"/>
                  </a:cubicBezTo>
                  <a:cubicBezTo>
                    <a:pt x="63" y="267"/>
                    <a:pt x="69" y="289"/>
                    <a:pt x="73" y="306"/>
                  </a:cubicBezTo>
                  <a:cubicBezTo>
                    <a:pt x="75" y="316"/>
                    <a:pt x="81" y="319"/>
                    <a:pt x="85" y="327"/>
                  </a:cubicBezTo>
                  <a:cubicBezTo>
                    <a:pt x="90" y="336"/>
                    <a:pt x="88" y="346"/>
                    <a:pt x="93" y="354"/>
                  </a:cubicBezTo>
                  <a:cubicBezTo>
                    <a:pt x="98" y="361"/>
                    <a:pt x="108" y="363"/>
                    <a:pt x="113" y="370"/>
                  </a:cubicBezTo>
                  <a:cubicBezTo>
                    <a:pt x="118" y="377"/>
                    <a:pt x="113" y="384"/>
                    <a:pt x="122" y="382"/>
                  </a:cubicBezTo>
                  <a:cubicBezTo>
                    <a:pt x="132" y="380"/>
                    <a:pt x="141" y="354"/>
                    <a:pt x="140" y="346"/>
                  </a:cubicBezTo>
                  <a:cubicBezTo>
                    <a:pt x="139" y="332"/>
                    <a:pt x="131" y="329"/>
                    <a:pt x="136" y="314"/>
                  </a:cubicBezTo>
                  <a:cubicBezTo>
                    <a:pt x="142" y="298"/>
                    <a:pt x="157" y="276"/>
                    <a:pt x="153" y="258"/>
                  </a:cubicBezTo>
                  <a:cubicBezTo>
                    <a:pt x="152" y="254"/>
                    <a:pt x="145" y="255"/>
                    <a:pt x="144" y="251"/>
                  </a:cubicBezTo>
                  <a:cubicBezTo>
                    <a:pt x="142" y="246"/>
                    <a:pt x="145" y="242"/>
                    <a:pt x="145" y="237"/>
                  </a:cubicBezTo>
                  <a:cubicBezTo>
                    <a:pt x="143" y="225"/>
                    <a:pt x="137" y="219"/>
                    <a:pt x="125" y="215"/>
                  </a:cubicBezTo>
                  <a:cubicBezTo>
                    <a:pt x="121" y="213"/>
                    <a:pt x="112" y="214"/>
                    <a:pt x="108" y="211"/>
                  </a:cubicBezTo>
                  <a:cubicBezTo>
                    <a:pt x="102" y="208"/>
                    <a:pt x="105" y="203"/>
                    <a:pt x="101" y="198"/>
                  </a:cubicBezTo>
                  <a:cubicBezTo>
                    <a:pt x="93" y="189"/>
                    <a:pt x="81" y="196"/>
                    <a:pt x="80" y="181"/>
                  </a:cubicBezTo>
                  <a:cubicBezTo>
                    <a:pt x="79" y="163"/>
                    <a:pt x="109" y="141"/>
                    <a:pt x="125" y="139"/>
                  </a:cubicBezTo>
                  <a:cubicBezTo>
                    <a:pt x="146" y="136"/>
                    <a:pt x="152" y="128"/>
                    <a:pt x="169" y="116"/>
                  </a:cubicBezTo>
                  <a:cubicBezTo>
                    <a:pt x="178" y="110"/>
                    <a:pt x="190" y="107"/>
                    <a:pt x="200" y="101"/>
                  </a:cubicBezTo>
                  <a:cubicBezTo>
                    <a:pt x="205" y="99"/>
                    <a:pt x="209" y="96"/>
                    <a:pt x="212" y="91"/>
                  </a:cubicBezTo>
                  <a:cubicBezTo>
                    <a:pt x="222" y="79"/>
                    <a:pt x="207" y="68"/>
                    <a:pt x="210" y="55"/>
                  </a:cubicBezTo>
                  <a:cubicBezTo>
                    <a:pt x="212" y="47"/>
                    <a:pt x="215" y="45"/>
                    <a:pt x="215" y="36"/>
                  </a:cubicBezTo>
                  <a:cubicBezTo>
                    <a:pt x="215" y="31"/>
                    <a:pt x="212" y="27"/>
                    <a:pt x="213" y="22"/>
                  </a:cubicBezTo>
                  <a:cubicBezTo>
                    <a:pt x="214" y="18"/>
                    <a:pt x="218" y="14"/>
                    <a:pt x="219" y="9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63"/>
            <p:cNvSpPr/>
            <p:nvPr/>
          </p:nvSpPr>
          <p:spPr bwMode="auto">
            <a:xfrm>
              <a:off x="10648952" y="1560514"/>
              <a:ext cx="966788" cy="1489075"/>
            </a:xfrm>
            <a:custGeom>
              <a:avLst/>
              <a:gdLst>
                <a:gd name="T0" fmla="*/ 225 w 228"/>
                <a:gd name="T1" fmla="*/ 221 h 351"/>
                <a:gd name="T2" fmla="*/ 228 w 228"/>
                <a:gd name="T3" fmla="*/ 167 h 351"/>
                <a:gd name="T4" fmla="*/ 138 w 228"/>
                <a:gd name="T5" fmla="*/ 1 h 351"/>
                <a:gd name="T6" fmla="*/ 114 w 228"/>
                <a:gd name="T7" fmla="*/ 1 h 351"/>
                <a:gd name="T8" fmla="*/ 85 w 228"/>
                <a:gd name="T9" fmla="*/ 15 h 351"/>
                <a:gd name="T10" fmla="*/ 34 w 228"/>
                <a:gd name="T11" fmla="*/ 48 h 351"/>
                <a:gd name="T12" fmla="*/ 27 w 228"/>
                <a:gd name="T13" fmla="*/ 71 h 351"/>
                <a:gd name="T14" fmla="*/ 19 w 228"/>
                <a:gd name="T15" fmla="*/ 98 h 351"/>
                <a:gd name="T16" fmla="*/ 44 w 228"/>
                <a:gd name="T17" fmla="*/ 105 h 351"/>
                <a:gd name="T18" fmla="*/ 60 w 228"/>
                <a:gd name="T19" fmla="*/ 113 h 351"/>
                <a:gd name="T20" fmla="*/ 79 w 228"/>
                <a:gd name="T21" fmla="*/ 118 h 351"/>
                <a:gd name="T22" fmla="*/ 66 w 228"/>
                <a:gd name="T23" fmla="*/ 136 h 351"/>
                <a:gd name="T24" fmla="*/ 14 w 228"/>
                <a:gd name="T25" fmla="*/ 120 h 351"/>
                <a:gd name="T26" fmla="*/ 2 w 228"/>
                <a:gd name="T27" fmla="*/ 153 h 351"/>
                <a:gd name="T28" fmla="*/ 14 w 228"/>
                <a:gd name="T29" fmla="*/ 171 h 351"/>
                <a:gd name="T30" fmla="*/ 14 w 228"/>
                <a:gd name="T31" fmla="*/ 171 h 351"/>
                <a:gd name="T32" fmla="*/ 21 w 228"/>
                <a:gd name="T33" fmla="*/ 187 h 351"/>
                <a:gd name="T34" fmla="*/ 36 w 228"/>
                <a:gd name="T35" fmla="*/ 204 h 351"/>
                <a:gd name="T36" fmla="*/ 39 w 228"/>
                <a:gd name="T37" fmla="*/ 235 h 351"/>
                <a:gd name="T38" fmla="*/ 49 w 228"/>
                <a:gd name="T39" fmla="*/ 260 h 351"/>
                <a:gd name="T40" fmla="*/ 49 w 228"/>
                <a:gd name="T41" fmla="*/ 297 h 351"/>
                <a:gd name="T42" fmla="*/ 61 w 228"/>
                <a:gd name="T43" fmla="*/ 327 h 351"/>
                <a:gd name="T44" fmla="*/ 96 w 228"/>
                <a:gd name="T45" fmla="*/ 301 h 351"/>
                <a:gd name="T46" fmla="*/ 119 w 228"/>
                <a:gd name="T47" fmla="*/ 284 h 351"/>
                <a:gd name="T48" fmla="*/ 128 w 228"/>
                <a:gd name="T49" fmla="*/ 228 h 351"/>
                <a:gd name="T50" fmla="*/ 114 w 228"/>
                <a:gd name="T51" fmla="*/ 187 h 351"/>
                <a:gd name="T52" fmla="*/ 129 w 228"/>
                <a:gd name="T53" fmla="*/ 200 h 351"/>
                <a:gd name="T54" fmla="*/ 148 w 228"/>
                <a:gd name="T55" fmla="*/ 202 h 351"/>
                <a:gd name="T56" fmla="*/ 161 w 228"/>
                <a:gd name="T57" fmla="*/ 220 h 351"/>
                <a:gd name="T58" fmla="*/ 176 w 228"/>
                <a:gd name="T59" fmla="*/ 222 h 351"/>
                <a:gd name="T60" fmla="*/ 186 w 228"/>
                <a:gd name="T61" fmla="*/ 228 h 351"/>
                <a:gd name="T62" fmla="*/ 191 w 228"/>
                <a:gd name="T63" fmla="*/ 231 h 351"/>
                <a:gd name="T64" fmla="*/ 203 w 228"/>
                <a:gd name="T65" fmla="*/ 226 h 351"/>
                <a:gd name="T66" fmla="*/ 216 w 228"/>
                <a:gd name="T67" fmla="*/ 221 h 351"/>
                <a:gd name="T68" fmla="*/ 222 w 228"/>
                <a:gd name="T69" fmla="*/ 221 h 351"/>
                <a:gd name="T70" fmla="*/ 225 w 228"/>
                <a:gd name="T71" fmla="*/ 22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8" h="351">
                  <a:moveTo>
                    <a:pt x="225" y="221"/>
                  </a:moveTo>
                  <a:cubicBezTo>
                    <a:pt x="227" y="203"/>
                    <a:pt x="228" y="185"/>
                    <a:pt x="228" y="167"/>
                  </a:cubicBezTo>
                  <a:cubicBezTo>
                    <a:pt x="227" y="103"/>
                    <a:pt x="189" y="42"/>
                    <a:pt x="138" y="1"/>
                  </a:cubicBezTo>
                  <a:cubicBezTo>
                    <a:pt x="130" y="0"/>
                    <a:pt x="122" y="0"/>
                    <a:pt x="114" y="1"/>
                  </a:cubicBezTo>
                  <a:cubicBezTo>
                    <a:pt x="98" y="2"/>
                    <a:pt x="97" y="3"/>
                    <a:pt x="85" y="15"/>
                  </a:cubicBezTo>
                  <a:cubicBezTo>
                    <a:pt x="70" y="30"/>
                    <a:pt x="44" y="28"/>
                    <a:pt x="34" y="48"/>
                  </a:cubicBezTo>
                  <a:cubicBezTo>
                    <a:pt x="30" y="55"/>
                    <a:pt x="30" y="64"/>
                    <a:pt x="27" y="71"/>
                  </a:cubicBezTo>
                  <a:cubicBezTo>
                    <a:pt x="22" y="80"/>
                    <a:pt x="14" y="86"/>
                    <a:pt x="19" y="98"/>
                  </a:cubicBezTo>
                  <a:cubicBezTo>
                    <a:pt x="25" y="112"/>
                    <a:pt x="33" y="103"/>
                    <a:pt x="44" y="105"/>
                  </a:cubicBezTo>
                  <a:cubicBezTo>
                    <a:pt x="52" y="106"/>
                    <a:pt x="52" y="112"/>
                    <a:pt x="60" y="113"/>
                  </a:cubicBezTo>
                  <a:cubicBezTo>
                    <a:pt x="69" y="114"/>
                    <a:pt x="79" y="102"/>
                    <a:pt x="79" y="118"/>
                  </a:cubicBezTo>
                  <a:cubicBezTo>
                    <a:pt x="79" y="124"/>
                    <a:pt x="71" y="134"/>
                    <a:pt x="66" y="136"/>
                  </a:cubicBezTo>
                  <a:cubicBezTo>
                    <a:pt x="44" y="143"/>
                    <a:pt x="31" y="106"/>
                    <a:pt x="14" y="120"/>
                  </a:cubicBezTo>
                  <a:cubicBezTo>
                    <a:pt x="4" y="128"/>
                    <a:pt x="0" y="141"/>
                    <a:pt x="2" y="153"/>
                  </a:cubicBezTo>
                  <a:cubicBezTo>
                    <a:pt x="3" y="164"/>
                    <a:pt x="8" y="164"/>
                    <a:pt x="14" y="171"/>
                  </a:cubicBezTo>
                  <a:cubicBezTo>
                    <a:pt x="14" y="171"/>
                    <a:pt x="14" y="171"/>
                    <a:pt x="14" y="171"/>
                  </a:cubicBezTo>
                  <a:cubicBezTo>
                    <a:pt x="18" y="176"/>
                    <a:pt x="18" y="182"/>
                    <a:pt x="21" y="187"/>
                  </a:cubicBezTo>
                  <a:cubicBezTo>
                    <a:pt x="25" y="194"/>
                    <a:pt x="32" y="198"/>
                    <a:pt x="36" y="204"/>
                  </a:cubicBezTo>
                  <a:cubicBezTo>
                    <a:pt x="43" y="216"/>
                    <a:pt x="40" y="224"/>
                    <a:pt x="39" y="235"/>
                  </a:cubicBezTo>
                  <a:cubicBezTo>
                    <a:pt x="38" y="250"/>
                    <a:pt x="44" y="248"/>
                    <a:pt x="49" y="260"/>
                  </a:cubicBezTo>
                  <a:cubicBezTo>
                    <a:pt x="53" y="271"/>
                    <a:pt x="46" y="285"/>
                    <a:pt x="49" y="297"/>
                  </a:cubicBezTo>
                  <a:cubicBezTo>
                    <a:pt x="51" y="305"/>
                    <a:pt x="56" y="321"/>
                    <a:pt x="61" y="327"/>
                  </a:cubicBezTo>
                  <a:cubicBezTo>
                    <a:pt x="82" y="351"/>
                    <a:pt x="87" y="310"/>
                    <a:pt x="96" y="301"/>
                  </a:cubicBezTo>
                  <a:cubicBezTo>
                    <a:pt x="104" y="294"/>
                    <a:pt x="114" y="294"/>
                    <a:pt x="119" y="284"/>
                  </a:cubicBezTo>
                  <a:cubicBezTo>
                    <a:pt x="129" y="267"/>
                    <a:pt x="131" y="246"/>
                    <a:pt x="128" y="228"/>
                  </a:cubicBezTo>
                  <a:cubicBezTo>
                    <a:pt x="127" y="220"/>
                    <a:pt x="108" y="190"/>
                    <a:pt x="114" y="187"/>
                  </a:cubicBezTo>
                  <a:cubicBezTo>
                    <a:pt x="122" y="183"/>
                    <a:pt x="125" y="197"/>
                    <a:pt x="129" y="200"/>
                  </a:cubicBezTo>
                  <a:cubicBezTo>
                    <a:pt x="136" y="204"/>
                    <a:pt x="141" y="199"/>
                    <a:pt x="148" y="202"/>
                  </a:cubicBezTo>
                  <a:cubicBezTo>
                    <a:pt x="156" y="205"/>
                    <a:pt x="155" y="215"/>
                    <a:pt x="161" y="220"/>
                  </a:cubicBezTo>
                  <a:cubicBezTo>
                    <a:pt x="167" y="224"/>
                    <a:pt x="170" y="220"/>
                    <a:pt x="176" y="222"/>
                  </a:cubicBezTo>
                  <a:cubicBezTo>
                    <a:pt x="179" y="223"/>
                    <a:pt x="183" y="226"/>
                    <a:pt x="186" y="228"/>
                  </a:cubicBezTo>
                  <a:cubicBezTo>
                    <a:pt x="187" y="229"/>
                    <a:pt x="189" y="230"/>
                    <a:pt x="191" y="231"/>
                  </a:cubicBezTo>
                  <a:cubicBezTo>
                    <a:pt x="196" y="232"/>
                    <a:pt x="200" y="229"/>
                    <a:pt x="203" y="226"/>
                  </a:cubicBezTo>
                  <a:cubicBezTo>
                    <a:pt x="206" y="223"/>
                    <a:pt x="211" y="221"/>
                    <a:pt x="216" y="221"/>
                  </a:cubicBezTo>
                  <a:cubicBezTo>
                    <a:pt x="218" y="221"/>
                    <a:pt x="220" y="221"/>
                    <a:pt x="222" y="221"/>
                  </a:cubicBezTo>
                  <a:cubicBezTo>
                    <a:pt x="222" y="221"/>
                    <a:pt x="225" y="221"/>
                    <a:pt x="225" y="221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64"/>
            <p:cNvSpPr/>
            <p:nvPr/>
          </p:nvSpPr>
          <p:spPr bwMode="auto">
            <a:xfrm>
              <a:off x="10636252" y="1560514"/>
              <a:ext cx="992188" cy="1425575"/>
            </a:xfrm>
            <a:custGeom>
              <a:avLst/>
              <a:gdLst>
                <a:gd name="T0" fmla="*/ 225 w 234"/>
                <a:gd name="T1" fmla="*/ 122 h 336"/>
                <a:gd name="T2" fmla="*/ 148 w 234"/>
                <a:gd name="T3" fmla="*/ 6 h 336"/>
                <a:gd name="T4" fmla="*/ 141 w 234"/>
                <a:gd name="T5" fmla="*/ 0 h 336"/>
                <a:gd name="T6" fmla="*/ 105 w 234"/>
                <a:gd name="T7" fmla="*/ 1 h 336"/>
                <a:gd name="T8" fmla="*/ 47 w 234"/>
                <a:gd name="T9" fmla="*/ 35 h 336"/>
                <a:gd name="T10" fmla="*/ 28 w 234"/>
                <a:gd name="T11" fmla="*/ 71 h 336"/>
                <a:gd name="T12" fmla="*/ 25 w 234"/>
                <a:gd name="T13" fmla="*/ 104 h 336"/>
                <a:gd name="T14" fmla="*/ 54 w 234"/>
                <a:gd name="T15" fmla="*/ 109 h 336"/>
                <a:gd name="T16" fmla="*/ 73 w 234"/>
                <a:gd name="T17" fmla="*/ 112 h 336"/>
                <a:gd name="T18" fmla="*/ 81 w 234"/>
                <a:gd name="T19" fmla="*/ 120 h 336"/>
                <a:gd name="T20" fmla="*/ 63 w 234"/>
                <a:gd name="T21" fmla="*/ 136 h 336"/>
                <a:gd name="T22" fmla="*/ 19 w 234"/>
                <a:gd name="T23" fmla="*/ 118 h 336"/>
                <a:gd name="T24" fmla="*/ 4 w 234"/>
                <a:gd name="T25" fmla="*/ 153 h 336"/>
                <a:gd name="T26" fmla="*/ 17 w 234"/>
                <a:gd name="T27" fmla="*/ 173 h 336"/>
                <a:gd name="T28" fmla="*/ 36 w 234"/>
                <a:gd name="T29" fmla="*/ 202 h 336"/>
                <a:gd name="T30" fmla="*/ 42 w 234"/>
                <a:gd name="T31" fmla="*/ 245 h 336"/>
                <a:gd name="T32" fmla="*/ 51 w 234"/>
                <a:gd name="T33" fmla="*/ 280 h 336"/>
                <a:gd name="T34" fmla="*/ 68 w 234"/>
                <a:gd name="T35" fmla="*/ 332 h 336"/>
                <a:gd name="T36" fmla="*/ 85 w 234"/>
                <a:gd name="T37" fmla="*/ 330 h 336"/>
                <a:gd name="T38" fmla="*/ 107 w 234"/>
                <a:gd name="T39" fmla="*/ 297 h 336"/>
                <a:gd name="T40" fmla="*/ 131 w 234"/>
                <a:gd name="T41" fmla="*/ 264 h 336"/>
                <a:gd name="T42" fmla="*/ 131 w 234"/>
                <a:gd name="T43" fmla="*/ 224 h 336"/>
                <a:gd name="T44" fmla="*/ 119 w 234"/>
                <a:gd name="T45" fmla="*/ 197 h 336"/>
                <a:gd name="T46" fmla="*/ 128 w 234"/>
                <a:gd name="T47" fmla="*/ 196 h 336"/>
                <a:gd name="T48" fmla="*/ 153 w 234"/>
                <a:gd name="T49" fmla="*/ 205 h 336"/>
                <a:gd name="T50" fmla="*/ 167 w 234"/>
                <a:gd name="T51" fmla="*/ 222 h 336"/>
                <a:gd name="T52" fmla="*/ 192 w 234"/>
                <a:gd name="T53" fmla="*/ 231 h 336"/>
                <a:gd name="T54" fmla="*/ 219 w 234"/>
                <a:gd name="T55" fmla="*/ 222 h 336"/>
                <a:gd name="T56" fmla="*/ 229 w 234"/>
                <a:gd name="T57" fmla="*/ 222 h 336"/>
                <a:gd name="T58" fmla="*/ 225 w 234"/>
                <a:gd name="T59" fmla="*/ 220 h 336"/>
                <a:gd name="T60" fmla="*/ 210 w 234"/>
                <a:gd name="T61" fmla="*/ 222 h 336"/>
                <a:gd name="T62" fmla="*/ 187 w 234"/>
                <a:gd name="T63" fmla="*/ 226 h 336"/>
                <a:gd name="T64" fmla="*/ 170 w 234"/>
                <a:gd name="T65" fmla="*/ 221 h 336"/>
                <a:gd name="T66" fmla="*/ 143 w 234"/>
                <a:gd name="T67" fmla="*/ 200 h 336"/>
                <a:gd name="T68" fmla="*/ 129 w 234"/>
                <a:gd name="T69" fmla="*/ 193 h 336"/>
                <a:gd name="T70" fmla="*/ 115 w 234"/>
                <a:gd name="T71" fmla="*/ 190 h 336"/>
                <a:gd name="T72" fmla="*/ 125 w 234"/>
                <a:gd name="T73" fmla="*/ 215 h 336"/>
                <a:gd name="T74" fmla="*/ 131 w 234"/>
                <a:gd name="T75" fmla="*/ 235 h 336"/>
                <a:gd name="T76" fmla="*/ 126 w 234"/>
                <a:gd name="T77" fmla="*/ 274 h 336"/>
                <a:gd name="T78" fmla="*/ 98 w 234"/>
                <a:gd name="T79" fmla="*/ 302 h 336"/>
                <a:gd name="T80" fmla="*/ 86 w 234"/>
                <a:gd name="T81" fmla="*/ 324 h 336"/>
                <a:gd name="T82" fmla="*/ 68 w 234"/>
                <a:gd name="T83" fmla="*/ 330 h 336"/>
                <a:gd name="T84" fmla="*/ 53 w 234"/>
                <a:gd name="T85" fmla="*/ 297 h 336"/>
                <a:gd name="T86" fmla="*/ 50 w 234"/>
                <a:gd name="T87" fmla="*/ 254 h 336"/>
                <a:gd name="T88" fmla="*/ 44 w 234"/>
                <a:gd name="T89" fmla="*/ 219 h 336"/>
                <a:gd name="T90" fmla="*/ 29 w 234"/>
                <a:gd name="T91" fmla="*/ 192 h 336"/>
                <a:gd name="T92" fmla="*/ 18 w 234"/>
                <a:gd name="T93" fmla="*/ 171 h 336"/>
                <a:gd name="T94" fmla="*/ 14 w 234"/>
                <a:gd name="T95" fmla="*/ 124 h 336"/>
                <a:gd name="T96" fmla="*/ 38 w 234"/>
                <a:gd name="T97" fmla="*/ 124 h 336"/>
                <a:gd name="T98" fmla="*/ 82 w 234"/>
                <a:gd name="T99" fmla="*/ 122 h 336"/>
                <a:gd name="T100" fmla="*/ 70 w 234"/>
                <a:gd name="T101" fmla="*/ 111 h 336"/>
                <a:gd name="T102" fmla="*/ 55 w 234"/>
                <a:gd name="T103" fmla="*/ 107 h 336"/>
                <a:gd name="T104" fmla="*/ 26 w 234"/>
                <a:gd name="T105" fmla="*/ 102 h 336"/>
                <a:gd name="T106" fmla="*/ 29 w 234"/>
                <a:gd name="T107" fmla="*/ 73 h 336"/>
                <a:gd name="T108" fmla="*/ 43 w 234"/>
                <a:gd name="T109" fmla="*/ 41 h 336"/>
                <a:gd name="T110" fmla="*/ 90 w 234"/>
                <a:gd name="T111" fmla="*/ 14 h 336"/>
                <a:gd name="T112" fmla="*/ 120 w 234"/>
                <a:gd name="T113" fmla="*/ 2 h 336"/>
                <a:gd name="T114" fmla="*/ 140 w 234"/>
                <a:gd name="T115" fmla="*/ 2 h 336"/>
                <a:gd name="T116" fmla="*/ 180 w 234"/>
                <a:gd name="T117" fmla="*/ 41 h 336"/>
                <a:gd name="T118" fmla="*/ 227 w 234"/>
                <a:gd name="T119" fmla="*/ 22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336">
                  <a:moveTo>
                    <a:pt x="229" y="221"/>
                  </a:moveTo>
                  <a:cubicBezTo>
                    <a:pt x="233" y="188"/>
                    <a:pt x="234" y="154"/>
                    <a:pt x="225" y="122"/>
                  </a:cubicBezTo>
                  <a:cubicBezTo>
                    <a:pt x="217" y="92"/>
                    <a:pt x="201" y="64"/>
                    <a:pt x="181" y="40"/>
                  </a:cubicBezTo>
                  <a:cubicBezTo>
                    <a:pt x="171" y="27"/>
                    <a:pt x="160" y="16"/>
                    <a:pt x="148" y="6"/>
                  </a:cubicBezTo>
                  <a:cubicBezTo>
                    <a:pt x="147" y="5"/>
                    <a:pt x="145" y="3"/>
                    <a:pt x="144" y="2"/>
                  </a:cubicBezTo>
                  <a:cubicBezTo>
                    <a:pt x="143" y="2"/>
                    <a:pt x="142" y="0"/>
                    <a:pt x="141" y="0"/>
                  </a:cubicBezTo>
                  <a:cubicBezTo>
                    <a:pt x="136" y="0"/>
                    <a:pt x="131" y="0"/>
                    <a:pt x="126" y="0"/>
                  </a:cubicBezTo>
                  <a:cubicBezTo>
                    <a:pt x="119" y="0"/>
                    <a:pt x="112" y="0"/>
                    <a:pt x="105" y="1"/>
                  </a:cubicBezTo>
                  <a:cubicBezTo>
                    <a:pt x="95" y="4"/>
                    <a:pt x="89" y="14"/>
                    <a:pt x="80" y="20"/>
                  </a:cubicBezTo>
                  <a:cubicBezTo>
                    <a:pt x="70" y="26"/>
                    <a:pt x="58" y="28"/>
                    <a:pt x="47" y="35"/>
                  </a:cubicBezTo>
                  <a:cubicBezTo>
                    <a:pt x="43" y="38"/>
                    <a:pt x="39" y="43"/>
                    <a:pt x="36" y="48"/>
                  </a:cubicBezTo>
                  <a:cubicBezTo>
                    <a:pt x="32" y="55"/>
                    <a:pt x="32" y="64"/>
                    <a:pt x="28" y="71"/>
                  </a:cubicBezTo>
                  <a:cubicBezTo>
                    <a:pt x="26" y="77"/>
                    <a:pt x="21" y="82"/>
                    <a:pt x="20" y="88"/>
                  </a:cubicBezTo>
                  <a:cubicBezTo>
                    <a:pt x="19" y="93"/>
                    <a:pt x="21" y="100"/>
                    <a:pt x="25" y="104"/>
                  </a:cubicBezTo>
                  <a:cubicBezTo>
                    <a:pt x="28" y="107"/>
                    <a:pt x="33" y="107"/>
                    <a:pt x="37" y="106"/>
                  </a:cubicBezTo>
                  <a:cubicBezTo>
                    <a:pt x="43" y="105"/>
                    <a:pt x="49" y="105"/>
                    <a:pt x="54" y="109"/>
                  </a:cubicBezTo>
                  <a:cubicBezTo>
                    <a:pt x="58" y="112"/>
                    <a:pt x="62" y="115"/>
                    <a:pt x="67" y="114"/>
                  </a:cubicBezTo>
                  <a:cubicBezTo>
                    <a:pt x="69" y="113"/>
                    <a:pt x="71" y="113"/>
                    <a:pt x="73" y="112"/>
                  </a:cubicBezTo>
                  <a:cubicBezTo>
                    <a:pt x="75" y="111"/>
                    <a:pt x="78" y="110"/>
                    <a:pt x="79" y="111"/>
                  </a:cubicBezTo>
                  <a:cubicBezTo>
                    <a:pt x="81" y="113"/>
                    <a:pt x="81" y="117"/>
                    <a:pt x="81" y="120"/>
                  </a:cubicBezTo>
                  <a:cubicBezTo>
                    <a:pt x="80" y="123"/>
                    <a:pt x="78" y="126"/>
                    <a:pt x="76" y="128"/>
                  </a:cubicBezTo>
                  <a:cubicBezTo>
                    <a:pt x="73" y="133"/>
                    <a:pt x="68" y="136"/>
                    <a:pt x="63" y="136"/>
                  </a:cubicBezTo>
                  <a:cubicBezTo>
                    <a:pt x="53" y="136"/>
                    <a:pt x="46" y="128"/>
                    <a:pt x="39" y="122"/>
                  </a:cubicBezTo>
                  <a:cubicBezTo>
                    <a:pt x="33" y="118"/>
                    <a:pt x="26" y="113"/>
                    <a:pt x="19" y="118"/>
                  </a:cubicBezTo>
                  <a:cubicBezTo>
                    <a:pt x="13" y="121"/>
                    <a:pt x="9" y="127"/>
                    <a:pt x="7" y="132"/>
                  </a:cubicBezTo>
                  <a:cubicBezTo>
                    <a:pt x="4" y="139"/>
                    <a:pt x="3" y="146"/>
                    <a:pt x="4" y="153"/>
                  </a:cubicBezTo>
                  <a:cubicBezTo>
                    <a:pt x="4" y="158"/>
                    <a:pt x="7" y="163"/>
                    <a:pt x="11" y="167"/>
                  </a:cubicBezTo>
                  <a:cubicBezTo>
                    <a:pt x="13" y="169"/>
                    <a:pt x="16" y="171"/>
                    <a:pt x="17" y="173"/>
                  </a:cubicBezTo>
                  <a:cubicBezTo>
                    <a:pt x="20" y="177"/>
                    <a:pt x="20" y="181"/>
                    <a:pt x="22" y="185"/>
                  </a:cubicBezTo>
                  <a:cubicBezTo>
                    <a:pt x="25" y="192"/>
                    <a:pt x="32" y="196"/>
                    <a:pt x="36" y="202"/>
                  </a:cubicBezTo>
                  <a:cubicBezTo>
                    <a:pt x="42" y="208"/>
                    <a:pt x="43" y="217"/>
                    <a:pt x="43" y="225"/>
                  </a:cubicBezTo>
                  <a:cubicBezTo>
                    <a:pt x="42" y="232"/>
                    <a:pt x="40" y="239"/>
                    <a:pt x="42" y="245"/>
                  </a:cubicBezTo>
                  <a:cubicBezTo>
                    <a:pt x="44" y="250"/>
                    <a:pt x="47" y="253"/>
                    <a:pt x="49" y="257"/>
                  </a:cubicBezTo>
                  <a:cubicBezTo>
                    <a:pt x="53" y="264"/>
                    <a:pt x="52" y="272"/>
                    <a:pt x="51" y="280"/>
                  </a:cubicBezTo>
                  <a:cubicBezTo>
                    <a:pt x="50" y="287"/>
                    <a:pt x="50" y="293"/>
                    <a:pt x="52" y="300"/>
                  </a:cubicBezTo>
                  <a:cubicBezTo>
                    <a:pt x="55" y="311"/>
                    <a:pt x="59" y="324"/>
                    <a:pt x="68" y="332"/>
                  </a:cubicBezTo>
                  <a:cubicBezTo>
                    <a:pt x="70" y="334"/>
                    <a:pt x="74" y="336"/>
                    <a:pt x="77" y="335"/>
                  </a:cubicBezTo>
                  <a:cubicBezTo>
                    <a:pt x="80" y="335"/>
                    <a:pt x="83" y="332"/>
                    <a:pt x="85" y="330"/>
                  </a:cubicBezTo>
                  <a:cubicBezTo>
                    <a:pt x="90" y="323"/>
                    <a:pt x="92" y="314"/>
                    <a:pt x="96" y="307"/>
                  </a:cubicBezTo>
                  <a:cubicBezTo>
                    <a:pt x="99" y="302"/>
                    <a:pt x="103" y="299"/>
                    <a:pt x="107" y="297"/>
                  </a:cubicBezTo>
                  <a:cubicBezTo>
                    <a:pt x="113" y="294"/>
                    <a:pt x="118" y="291"/>
                    <a:pt x="122" y="286"/>
                  </a:cubicBezTo>
                  <a:cubicBezTo>
                    <a:pt x="127" y="279"/>
                    <a:pt x="129" y="271"/>
                    <a:pt x="131" y="264"/>
                  </a:cubicBezTo>
                  <a:cubicBezTo>
                    <a:pt x="133" y="256"/>
                    <a:pt x="133" y="248"/>
                    <a:pt x="133" y="240"/>
                  </a:cubicBezTo>
                  <a:cubicBezTo>
                    <a:pt x="133" y="235"/>
                    <a:pt x="133" y="229"/>
                    <a:pt x="131" y="224"/>
                  </a:cubicBezTo>
                  <a:cubicBezTo>
                    <a:pt x="129" y="219"/>
                    <a:pt x="127" y="215"/>
                    <a:pt x="125" y="211"/>
                  </a:cubicBezTo>
                  <a:cubicBezTo>
                    <a:pt x="122" y="206"/>
                    <a:pt x="120" y="202"/>
                    <a:pt x="119" y="197"/>
                  </a:cubicBezTo>
                  <a:cubicBezTo>
                    <a:pt x="118" y="195"/>
                    <a:pt x="115" y="189"/>
                    <a:pt x="118" y="188"/>
                  </a:cubicBezTo>
                  <a:cubicBezTo>
                    <a:pt x="123" y="184"/>
                    <a:pt x="126" y="192"/>
                    <a:pt x="128" y="196"/>
                  </a:cubicBezTo>
                  <a:cubicBezTo>
                    <a:pt x="131" y="200"/>
                    <a:pt x="134" y="203"/>
                    <a:pt x="140" y="203"/>
                  </a:cubicBezTo>
                  <a:cubicBezTo>
                    <a:pt x="145" y="202"/>
                    <a:pt x="149" y="201"/>
                    <a:pt x="153" y="205"/>
                  </a:cubicBezTo>
                  <a:cubicBezTo>
                    <a:pt x="157" y="207"/>
                    <a:pt x="158" y="211"/>
                    <a:pt x="159" y="215"/>
                  </a:cubicBezTo>
                  <a:cubicBezTo>
                    <a:pt x="161" y="218"/>
                    <a:pt x="164" y="221"/>
                    <a:pt x="167" y="222"/>
                  </a:cubicBezTo>
                  <a:cubicBezTo>
                    <a:pt x="172" y="224"/>
                    <a:pt x="176" y="222"/>
                    <a:pt x="180" y="224"/>
                  </a:cubicBezTo>
                  <a:cubicBezTo>
                    <a:pt x="184" y="226"/>
                    <a:pt x="188" y="229"/>
                    <a:pt x="192" y="231"/>
                  </a:cubicBezTo>
                  <a:cubicBezTo>
                    <a:pt x="197" y="233"/>
                    <a:pt x="201" y="231"/>
                    <a:pt x="204" y="228"/>
                  </a:cubicBezTo>
                  <a:cubicBezTo>
                    <a:pt x="209" y="225"/>
                    <a:pt x="213" y="222"/>
                    <a:pt x="219" y="222"/>
                  </a:cubicBezTo>
                  <a:cubicBezTo>
                    <a:pt x="221" y="221"/>
                    <a:pt x="223" y="222"/>
                    <a:pt x="225" y="222"/>
                  </a:cubicBezTo>
                  <a:cubicBezTo>
                    <a:pt x="226" y="222"/>
                    <a:pt x="228" y="222"/>
                    <a:pt x="229" y="222"/>
                  </a:cubicBezTo>
                  <a:cubicBezTo>
                    <a:pt x="229" y="221"/>
                    <a:pt x="229" y="219"/>
                    <a:pt x="228" y="220"/>
                  </a:cubicBezTo>
                  <a:cubicBezTo>
                    <a:pt x="227" y="220"/>
                    <a:pt x="225" y="220"/>
                    <a:pt x="225" y="220"/>
                  </a:cubicBezTo>
                  <a:cubicBezTo>
                    <a:pt x="223" y="220"/>
                    <a:pt x="221" y="220"/>
                    <a:pt x="219" y="220"/>
                  </a:cubicBezTo>
                  <a:cubicBezTo>
                    <a:pt x="216" y="220"/>
                    <a:pt x="213" y="221"/>
                    <a:pt x="210" y="222"/>
                  </a:cubicBezTo>
                  <a:cubicBezTo>
                    <a:pt x="207" y="224"/>
                    <a:pt x="204" y="227"/>
                    <a:pt x="201" y="228"/>
                  </a:cubicBezTo>
                  <a:cubicBezTo>
                    <a:pt x="196" y="231"/>
                    <a:pt x="191" y="229"/>
                    <a:pt x="187" y="226"/>
                  </a:cubicBezTo>
                  <a:cubicBezTo>
                    <a:pt x="185" y="224"/>
                    <a:pt x="182" y="222"/>
                    <a:pt x="179" y="221"/>
                  </a:cubicBezTo>
                  <a:cubicBezTo>
                    <a:pt x="176" y="220"/>
                    <a:pt x="173" y="221"/>
                    <a:pt x="170" y="221"/>
                  </a:cubicBezTo>
                  <a:cubicBezTo>
                    <a:pt x="163" y="221"/>
                    <a:pt x="161" y="212"/>
                    <a:pt x="158" y="207"/>
                  </a:cubicBezTo>
                  <a:cubicBezTo>
                    <a:pt x="155" y="202"/>
                    <a:pt x="149" y="200"/>
                    <a:pt x="143" y="200"/>
                  </a:cubicBezTo>
                  <a:cubicBezTo>
                    <a:pt x="139" y="201"/>
                    <a:pt x="136" y="201"/>
                    <a:pt x="132" y="199"/>
                  </a:cubicBezTo>
                  <a:cubicBezTo>
                    <a:pt x="131" y="197"/>
                    <a:pt x="130" y="195"/>
                    <a:pt x="129" y="193"/>
                  </a:cubicBezTo>
                  <a:cubicBezTo>
                    <a:pt x="127" y="190"/>
                    <a:pt x="125" y="186"/>
                    <a:pt x="121" y="185"/>
                  </a:cubicBezTo>
                  <a:cubicBezTo>
                    <a:pt x="118" y="185"/>
                    <a:pt x="115" y="187"/>
                    <a:pt x="115" y="190"/>
                  </a:cubicBezTo>
                  <a:cubicBezTo>
                    <a:pt x="115" y="193"/>
                    <a:pt x="117" y="197"/>
                    <a:pt x="118" y="201"/>
                  </a:cubicBezTo>
                  <a:cubicBezTo>
                    <a:pt x="120" y="206"/>
                    <a:pt x="122" y="210"/>
                    <a:pt x="125" y="215"/>
                  </a:cubicBezTo>
                  <a:cubicBezTo>
                    <a:pt x="127" y="219"/>
                    <a:pt x="129" y="223"/>
                    <a:pt x="130" y="227"/>
                  </a:cubicBezTo>
                  <a:cubicBezTo>
                    <a:pt x="131" y="229"/>
                    <a:pt x="131" y="233"/>
                    <a:pt x="131" y="235"/>
                  </a:cubicBezTo>
                  <a:cubicBezTo>
                    <a:pt x="131" y="240"/>
                    <a:pt x="131" y="244"/>
                    <a:pt x="131" y="248"/>
                  </a:cubicBezTo>
                  <a:cubicBezTo>
                    <a:pt x="131" y="257"/>
                    <a:pt x="129" y="265"/>
                    <a:pt x="126" y="274"/>
                  </a:cubicBezTo>
                  <a:cubicBezTo>
                    <a:pt x="123" y="281"/>
                    <a:pt x="120" y="288"/>
                    <a:pt x="113" y="292"/>
                  </a:cubicBezTo>
                  <a:cubicBezTo>
                    <a:pt x="108" y="295"/>
                    <a:pt x="102" y="297"/>
                    <a:pt x="98" y="302"/>
                  </a:cubicBezTo>
                  <a:cubicBezTo>
                    <a:pt x="95" y="304"/>
                    <a:pt x="94" y="308"/>
                    <a:pt x="92" y="311"/>
                  </a:cubicBezTo>
                  <a:cubicBezTo>
                    <a:pt x="90" y="315"/>
                    <a:pt x="89" y="320"/>
                    <a:pt x="86" y="324"/>
                  </a:cubicBezTo>
                  <a:cubicBezTo>
                    <a:pt x="85" y="327"/>
                    <a:pt x="83" y="331"/>
                    <a:pt x="79" y="333"/>
                  </a:cubicBezTo>
                  <a:cubicBezTo>
                    <a:pt x="75" y="335"/>
                    <a:pt x="71" y="333"/>
                    <a:pt x="68" y="330"/>
                  </a:cubicBezTo>
                  <a:cubicBezTo>
                    <a:pt x="63" y="326"/>
                    <a:pt x="61" y="320"/>
                    <a:pt x="59" y="314"/>
                  </a:cubicBezTo>
                  <a:cubicBezTo>
                    <a:pt x="56" y="309"/>
                    <a:pt x="55" y="303"/>
                    <a:pt x="53" y="297"/>
                  </a:cubicBezTo>
                  <a:cubicBezTo>
                    <a:pt x="51" y="289"/>
                    <a:pt x="53" y="280"/>
                    <a:pt x="54" y="272"/>
                  </a:cubicBezTo>
                  <a:cubicBezTo>
                    <a:pt x="54" y="265"/>
                    <a:pt x="53" y="260"/>
                    <a:pt x="50" y="254"/>
                  </a:cubicBezTo>
                  <a:cubicBezTo>
                    <a:pt x="47" y="250"/>
                    <a:pt x="44" y="247"/>
                    <a:pt x="43" y="241"/>
                  </a:cubicBezTo>
                  <a:cubicBezTo>
                    <a:pt x="42" y="234"/>
                    <a:pt x="45" y="226"/>
                    <a:pt x="44" y="219"/>
                  </a:cubicBezTo>
                  <a:cubicBezTo>
                    <a:pt x="44" y="212"/>
                    <a:pt x="41" y="205"/>
                    <a:pt x="36" y="199"/>
                  </a:cubicBezTo>
                  <a:cubicBezTo>
                    <a:pt x="34" y="197"/>
                    <a:pt x="31" y="194"/>
                    <a:pt x="29" y="192"/>
                  </a:cubicBezTo>
                  <a:cubicBezTo>
                    <a:pt x="26" y="188"/>
                    <a:pt x="24" y="185"/>
                    <a:pt x="22" y="180"/>
                  </a:cubicBezTo>
                  <a:cubicBezTo>
                    <a:pt x="21" y="177"/>
                    <a:pt x="20" y="174"/>
                    <a:pt x="18" y="171"/>
                  </a:cubicBezTo>
                  <a:cubicBezTo>
                    <a:pt x="16" y="169"/>
                    <a:pt x="14" y="167"/>
                    <a:pt x="12" y="165"/>
                  </a:cubicBezTo>
                  <a:cubicBezTo>
                    <a:pt x="0" y="155"/>
                    <a:pt x="5" y="135"/>
                    <a:pt x="14" y="124"/>
                  </a:cubicBezTo>
                  <a:cubicBezTo>
                    <a:pt x="17" y="120"/>
                    <a:pt x="21" y="117"/>
                    <a:pt x="27" y="118"/>
                  </a:cubicBezTo>
                  <a:cubicBezTo>
                    <a:pt x="31" y="118"/>
                    <a:pt x="34" y="121"/>
                    <a:pt x="38" y="124"/>
                  </a:cubicBezTo>
                  <a:cubicBezTo>
                    <a:pt x="44" y="129"/>
                    <a:pt x="51" y="136"/>
                    <a:pt x="60" y="137"/>
                  </a:cubicBezTo>
                  <a:cubicBezTo>
                    <a:pt x="70" y="139"/>
                    <a:pt x="79" y="131"/>
                    <a:pt x="82" y="122"/>
                  </a:cubicBezTo>
                  <a:cubicBezTo>
                    <a:pt x="83" y="118"/>
                    <a:pt x="83" y="112"/>
                    <a:pt x="80" y="110"/>
                  </a:cubicBezTo>
                  <a:cubicBezTo>
                    <a:pt x="77" y="108"/>
                    <a:pt x="73" y="110"/>
                    <a:pt x="70" y="111"/>
                  </a:cubicBezTo>
                  <a:cubicBezTo>
                    <a:pt x="68" y="112"/>
                    <a:pt x="66" y="112"/>
                    <a:pt x="64" y="112"/>
                  </a:cubicBezTo>
                  <a:cubicBezTo>
                    <a:pt x="60" y="112"/>
                    <a:pt x="57" y="110"/>
                    <a:pt x="55" y="107"/>
                  </a:cubicBezTo>
                  <a:cubicBezTo>
                    <a:pt x="50" y="104"/>
                    <a:pt x="45" y="103"/>
                    <a:pt x="39" y="104"/>
                  </a:cubicBezTo>
                  <a:cubicBezTo>
                    <a:pt x="35" y="104"/>
                    <a:pt x="30" y="106"/>
                    <a:pt x="26" y="102"/>
                  </a:cubicBezTo>
                  <a:cubicBezTo>
                    <a:pt x="20" y="97"/>
                    <a:pt x="21" y="88"/>
                    <a:pt x="24" y="82"/>
                  </a:cubicBezTo>
                  <a:cubicBezTo>
                    <a:pt x="26" y="79"/>
                    <a:pt x="28" y="76"/>
                    <a:pt x="29" y="73"/>
                  </a:cubicBezTo>
                  <a:cubicBezTo>
                    <a:pt x="31" y="70"/>
                    <a:pt x="32" y="66"/>
                    <a:pt x="33" y="63"/>
                  </a:cubicBezTo>
                  <a:cubicBezTo>
                    <a:pt x="35" y="55"/>
                    <a:pt x="37" y="48"/>
                    <a:pt x="43" y="41"/>
                  </a:cubicBezTo>
                  <a:cubicBezTo>
                    <a:pt x="51" y="32"/>
                    <a:pt x="64" y="30"/>
                    <a:pt x="75" y="25"/>
                  </a:cubicBezTo>
                  <a:cubicBezTo>
                    <a:pt x="81" y="22"/>
                    <a:pt x="86" y="19"/>
                    <a:pt x="90" y="14"/>
                  </a:cubicBezTo>
                  <a:cubicBezTo>
                    <a:pt x="93" y="11"/>
                    <a:pt x="97" y="6"/>
                    <a:pt x="102" y="4"/>
                  </a:cubicBezTo>
                  <a:cubicBezTo>
                    <a:pt x="107" y="2"/>
                    <a:pt x="114" y="2"/>
                    <a:pt x="120" y="2"/>
                  </a:cubicBezTo>
                  <a:cubicBezTo>
                    <a:pt x="124" y="1"/>
                    <a:pt x="129" y="1"/>
                    <a:pt x="133" y="2"/>
                  </a:cubicBezTo>
                  <a:cubicBezTo>
                    <a:pt x="135" y="2"/>
                    <a:pt x="138" y="2"/>
                    <a:pt x="140" y="2"/>
                  </a:cubicBezTo>
                  <a:cubicBezTo>
                    <a:pt x="142" y="2"/>
                    <a:pt x="144" y="5"/>
                    <a:pt x="146" y="6"/>
                  </a:cubicBezTo>
                  <a:cubicBezTo>
                    <a:pt x="158" y="16"/>
                    <a:pt x="169" y="28"/>
                    <a:pt x="180" y="41"/>
                  </a:cubicBezTo>
                  <a:cubicBezTo>
                    <a:pt x="200" y="65"/>
                    <a:pt x="216" y="93"/>
                    <a:pt x="224" y="124"/>
                  </a:cubicBezTo>
                  <a:cubicBezTo>
                    <a:pt x="233" y="155"/>
                    <a:pt x="231" y="189"/>
                    <a:pt x="227" y="221"/>
                  </a:cubicBezTo>
                  <a:cubicBezTo>
                    <a:pt x="227" y="222"/>
                    <a:pt x="229" y="222"/>
                    <a:pt x="229" y="2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65"/>
            <p:cNvSpPr/>
            <p:nvPr/>
          </p:nvSpPr>
          <p:spPr bwMode="auto">
            <a:xfrm>
              <a:off x="10717214" y="1577976"/>
              <a:ext cx="881063" cy="1301750"/>
            </a:xfrm>
            <a:custGeom>
              <a:avLst/>
              <a:gdLst>
                <a:gd name="T0" fmla="*/ 55 w 208"/>
                <a:gd name="T1" fmla="*/ 307 h 307"/>
                <a:gd name="T2" fmla="*/ 69 w 208"/>
                <a:gd name="T3" fmla="*/ 292 h 307"/>
                <a:gd name="T4" fmla="*/ 98 w 208"/>
                <a:gd name="T5" fmla="*/ 273 h 307"/>
                <a:gd name="T6" fmla="*/ 107 w 208"/>
                <a:gd name="T7" fmla="*/ 241 h 307"/>
                <a:gd name="T8" fmla="*/ 99 w 208"/>
                <a:gd name="T9" fmla="*/ 209 h 307"/>
                <a:gd name="T10" fmla="*/ 91 w 208"/>
                <a:gd name="T11" fmla="*/ 181 h 307"/>
                <a:gd name="T12" fmla="*/ 114 w 208"/>
                <a:gd name="T13" fmla="*/ 187 h 307"/>
                <a:gd name="T14" fmla="*/ 116 w 208"/>
                <a:gd name="T15" fmla="*/ 191 h 307"/>
                <a:gd name="T16" fmla="*/ 120 w 208"/>
                <a:gd name="T17" fmla="*/ 192 h 307"/>
                <a:gd name="T18" fmla="*/ 123 w 208"/>
                <a:gd name="T19" fmla="*/ 192 h 307"/>
                <a:gd name="T20" fmla="*/ 126 w 208"/>
                <a:gd name="T21" fmla="*/ 191 h 307"/>
                <a:gd name="T22" fmla="*/ 134 w 208"/>
                <a:gd name="T23" fmla="*/ 193 h 307"/>
                <a:gd name="T24" fmla="*/ 145 w 208"/>
                <a:gd name="T25" fmla="*/ 205 h 307"/>
                <a:gd name="T26" fmla="*/ 149 w 208"/>
                <a:gd name="T27" fmla="*/ 211 h 307"/>
                <a:gd name="T28" fmla="*/ 152 w 208"/>
                <a:gd name="T29" fmla="*/ 212 h 307"/>
                <a:gd name="T30" fmla="*/ 153 w 208"/>
                <a:gd name="T31" fmla="*/ 212 h 307"/>
                <a:gd name="T32" fmla="*/ 155 w 208"/>
                <a:gd name="T33" fmla="*/ 212 h 307"/>
                <a:gd name="T34" fmla="*/ 173 w 208"/>
                <a:gd name="T35" fmla="*/ 217 h 307"/>
                <a:gd name="T36" fmla="*/ 204 w 208"/>
                <a:gd name="T37" fmla="*/ 179 h 307"/>
                <a:gd name="T38" fmla="*/ 198 w 208"/>
                <a:gd name="T39" fmla="*/ 112 h 307"/>
                <a:gd name="T40" fmla="*/ 144 w 208"/>
                <a:gd name="T41" fmla="*/ 26 h 307"/>
                <a:gd name="T42" fmla="*/ 115 w 208"/>
                <a:gd name="T43" fmla="*/ 3 h 307"/>
                <a:gd name="T44" fmla="*/ 73 w 208"/>
                <a:gd name="T45" fmla="*/ 15 h 307"/>
                <a:gd name="T46" fmla="*/ 73 w 208"/>
                <a:gd name="T47" fmla="*/ 15 h 307"/>
                <a:gd name="T48" fmla="*/ 48 w 208"/>
                <a:gd name="T49" fmla="*/ 29 h 307"/>
                <a:gd name="T50" fmla="*/ 23 w 208"/>
                <a:gd name="T51" fmla="*/ 47 h 307"/>
                <a:gd name="T52" fmla="*/ 20 w 208"/>
                <a:gd name="T53" fmla="*/ 57 h 307"/>
                <a:gd name="T54" fmla="*/ 16 w 208"/>
                <a:gd name="T55" fmla="*/ 69 h 307"/>
                <a:gd name="T56" fmla="*/ 12 w 208"/>
                <a:gd name="T57" fmla="*/ 77 h 307"/>
                <a:gd name="T58" fmla="*/ 9 w 208"/>
                <a:gd name="T59" fmla="*/ 91 h 307"/>
                <a:gd name="T60" fmla="*/ 12 w 208"/>
                <a:gd name="T61" fmla="*/ 96 h 307"/>
                <a:gd name="T62" fmla="*/ 13 w 208"/>
                <a:gd name="T63" fmla="*/ 96 h 307"/>
                <a:gd name="T64" fmla="*/ 17 w 208"/>
                <a:gd name="T65" fmla="*/ 95 h 307"/>
                <a:gd name="T66" fmla="*/ 23 w 208"/>
                <a:gd name="T67" fmla="*/ 95 h 307"/>
                <a:gd name="T68" fmla="*/ 29 w 208"/>
                <a:gd name="T69" fmla="*/ 95 h 307"/>
                <a:gd name="T70" fmla="*/ 48 w 208"/>
                <a:gd name="T71" fmla="*/ 103 h 307"/>
                <a:gd name="T72" fmla="*/ 66 w 208"/>
                <a:gd name="T73" fmla="*/ 103 h 307"/>
                <a:gd name="T74" fmla="*/ 57 w 208"/>
                <a:gd name="T75" fmla="*/ 137 h 307"/>
                <a:gd name="T76" fmla="*/ 26 w 208"/>
                <a:gd name="T77" fmla="*/ 131 h 307"/>
                <a:gd name="T78" fmla="*/ 2 w 208"/>
                <a:gd name="T79" fmla="*/ 150 h 307"/>
                <a:gd name="T80" fmla="*/ 12 w 208"/>
                <a:gd name="T81" fmla="*/ 182 h 307"/>
                <a:gd name="T82" fmla="*/ 30 w 208"/>
                <a:gd name="T83" fmla="*/ 226 h 307"/>
                <a:gd name="T84" fmla="*/ 29 w 208"/>
                <a:gd name="T85" fmla="*/ 232 h 307"/>
                <a:gd name="T86" fmla="*/ 32 w 208"/>
                <a:gd name="T87" fmla="*/ 243 h 307"/>
                <a:gd name="T88" fmla="*/ 42 w 208"/>
                <a:gd name="T89" fmla="*/ 277 h 307"/>
                <a:gd name="T90" fmla="*/ 52 w 208"/>
                <a:gd name="T91" fmla="*/ 307 h 307"/>
                <a:gd name="T92" fmla="*/ 55 w 208"/>
                <a:gd name="T9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8" h="307">
                  <a:moveTo>
                    <a:pt x="55" y="307"/>
                  </a:moveTo>
                  <a:cubicBezTo>
                    <a:pt x="62" y="307"/>
                    <a:pt x="65" y="297"/>
                    <a:pt x="69" y="292"/>
                  </a:cubicBezTo>
                  <a:cubicBezTo>
                    <a:pt x="78" y="283"/>
                    <a:pt x="92" y="286"/>
                    <a:pt x="98" y="273"/>
                  </a:cubicBezTo>
                  <a:cubicBezTo>
                    <a:pt x="102" y="265"/>
                    <a:pt x="105" y="250"/>
                    <a:pt x="107" y="241"/>
                  </a:cubicBezTo>
                  <a:cubicBezTo>
                    <a:pt x="109" y="229"/>
                    <a:pt x="105" y="219"/>
                    <a:pt x="99" y="209"/>
                  </a:cubicBezTo>
                  <a:cubicBezTo>
                    <a:pt x="94" y="202"/>
                    <a:pt x="84" y="191"/>
                    <a:pt x="91" y="181"/>
                  </a:cubicBezTo>
                  <a:cubicBezTo>
                    <a:pt x="98" y="169"/>
                    <a:pt x="110" y="179"/>
                    <a:pt x="114" y="187"/>
                  </a:cubicBezTo>
                  <a:cubicBezTo>
                    <a:pt x="115" y="189"/>
                    <a:pt x="116" y="190"/>
                    <a:pt x="116" y="191"/>
                  </a:cubicBezTo>
                  <a:cubicBezTo>
                    <a:pt x="118" y="192"/>
                    <a:pt x="119" y="192"/>
                    <a:pt x="120" y="192"/>
                  </a:cubicBezTo>
                  <a:cubicBezTo>
                    <a:pt x="121" y="192"/>
                    <a:pt x="122" y="192"/>
                    <a:pt x="123" y="192"/>
                  </a:cubicBezTo>
                  <a:cubicBezTo>
                    <a:pt x="124" y="191"/>
                    <a:pt x="125" y="191"/>
                    <a:pt x="126" y="191"/>
                  </a:cubicBezTo>
                  <a:cubicBezTo>
                    <a:pt x="128" y="191"/>
                    <a:pt x="131" y="191"/>
                    <a:pt x="134" y="193"/>
                  </a:cubicBezTo>
                  <a:cubicBezTo>
                    <a:pt x="141" y="195"/>
                    <a:pt x="143" y="201"/>
                    <a:pt x="145" y="205"/>
                  </a:cubicBezTo>
                  <a:cubicBezTo>
                    <a:pt x="146" y="208"/>
                    <a:pt x="147" y="210"/>
                    <a:pt x="149" y="211"/>
                  </a:cubicBezTo>
                  <a:cubicBezTo>
                    <a:pt x="150" y="212"/>
                    <a:pt x="151" y="212"/>
                    <a:pt x="152" y="212"/>
                  </a:cubicBezTo>
                  <a:cubicBezTo>
                    <a:pt x="152" y="212"/>
                    <a:pt x="153" y="212"/>
                    <a:pt x="153" y="212"/>
                  </a:cubicBezTo>
                  <a:cubicBezTo>
                    <a:pt x="154" y="212"/>
                    <a:pt x="154" y="212"/>
                    <a:pt x="155" y="212"/>
                  </a:cubicBezTo>
                  <a:cubicBezTo>
                    <a:pt x="162" y="212"/>
                    <a:pt x="166" y="217"/>
                    <a:pt x="173" y="217"/>
                  </a:cubicBezTo>
                  <a:cubicBezTo>
                    <a:pt x="195" y="216"/>
                    <a:pt x="201" y="196"/>
                    <a:pt x="204" y="179"/>
                  </a:cubicBezTo>
                  <a:cubicBezTo>
                    <a:pt x="208" y="156"/>
                    <a:pt x="205" y="133"/>
                    <a:pt x="198" y="112"/>
                  </a:cubicBezTo>
                  <a:cubicBezTo>
                    <a:pt x="186" y="78"/>
                    <a:pt x="167" y="53"/>
                    <a:pt x="144" y="26"/>
                  </a:cubicBezTo>
                  <a:cubicBezTo>
                    <a:pt x="136" y="16"/>
                    <a:pt x="129" y="6"/>
                    <a:pt x="115" y="3"/>
                  </a:cubicBezTo>
                  <a:cubicBezTo>
                    <a:pt x="101" y="0"/>
                    <a:pt x="84" y="4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66" y="23"/>
                    <a:pt x="57" y="26"/>
                    <a:pt x="48" y="29"/>
                  </a:cubicBezTo>
                  <a:cubicBezTo>
                    <a:pt x="37" y="34"/>
                    <a:pt x="28" y="37"/>
                    <a:pt x="23" y="47"/>
                  </a:cubicBezTo>
                  <a:cubicBezTo>
                    <a:pt x="22" y="50"/>
                    <a:pt x="21" y="53"/>
                    <a:pt x="20" y="57"/>
                  </a:cubicBezTo>
                  <a:cubicBezTo>
                    <a:pt x="19" y="61"/>
                    <a:pt x="18" y="65"/>
                    <a:pt x="16" y="69"/>
                  </a:cubicBezTo>
                  <a:cubicBezTo>
                    <a:pt x="15" y="72"/>
                    <a:pt x="13" y="74"/>
                    <a:pt x="12" y="77"/>
                  </a:cubicBezTo>
                  <a:cubicBezTo>
                    <a:pt x="8" y="83"/>
                    <a:pt x="6" y="86"/>
                    <a:pt x="9" y="91"/>
                  </a:cubicBezTo>
                  <a:cubicBezTo>
                    <a:pt x="10" y="94"/>
                    <a:pt x="11" y="95"/>
                    <a:pt x="12" y="96"/>
                  </a:cubicBezTo>
                  <a:cubicBezTo>
                    <a:pt x="12" y="96"/>
                    <a:pt x="13" y="96"/>
                    <a:pt x="13" y="96"/>
                  </a:cubicBezTo>
                  <a:cubicBezTo>
                    <a:pt x="14" y="96"/>
                    <a:pt x="15" y="96"/>
                    <a:pt x="17" y="95"/>
                  </a:cubicBezTo>
                  <a:cubicBezTo>
                    <a:pt x="19" y="95"/>
                    <a:pt x="21" y="95"/>
                    <a:pt x="23" y="95"/>
                  </a:cubicBezTo>
                  <a:cubicBezTo>
                    <a:pt x="25" y="94"/>
                    <a:pt x="27" y="95"/>
                    <a:pt x="29" y="95"/>
                  </a:cubicBezTo>
                  <a:cubicBezTo>
                    <a:pt x="36" y="96"/>
                    <a:pt x="40" y="103"/>
                    <a:pt x="48" y="103"/>
                  </a:cubicBezTo>
                  <a:cubicBezTo>
                    <a:pt x="55" y="103"/>
                    <a:pt x="59" y="99"/>
                    <a:pt x="66" y="103"/>
                  </a:cubicBezTo>
                  <a:cubicBezTo>
                    <a:pt x="79" y="113"/>
                    <a:pt x="68" y="131"/>
                    <a:pt x="57" y="137"/>
                  </a:cubicBezTo>
                  <a:cubicBezTo>
                    <a:pt x="45" y="144"/>
                    <a:pt x="37" y="135"/>
                    <a:pt x="26" y="131"/>
                  </a:cubicBezTo>
                  <a:cubicBezTo>
                    <a:pt x="11" y="125"/>
                    <a:pt x="3" y="137"/>
                    <a:pt x="2" y="150"/>
                  </a:cubicBezTo>
                  <a:cubicBezTo>
                    <a:pt x="0" y="164"/>
                    <a:pt x="3" y="172"/>
                    <a:pt x="12" y="182"/>
                  </a:cubicBezTo>
                  <a:cubicBezTo>
                    <a:pt x="24" y="196"/>
                    <a:pt x="32" y="207"/>
                    <a:pt x="30" y="226"/>
                  </a:cubicBezTo>
                  <a:cubicBezTo>
                    <a:pt x="30" y="228"/>
                    <a:pt x="29" y="230"/>
                    <a:pt x="29" y="232"/>
                  </a:cubicBezTo>
                  <a:cubicBezTo>
                    <a:pt x="29" y="239"/>
                    <a:pt x="30" y="240"/>
                    <a:pt x="32" y="243"/>
                  </a:cubicBezTo>
                  <a:cubicBezTo>
                    <a:pt x="40" y="254"/>
                    <a:pt x="41" y="264"/>
                    <a:pt x="42" y="277"/>
                  </a:cubicBezTo>
                  <a:cubicBezTo>
                    <a:pt x="42" y="285"/>
                    <a:pt x="42" y="303"/>
                    <a:pt x="52" y="307"/>
                  </a:cubicBezTo>
                  <a:cubicBezTo>
                    <a:pt x="53" y="307"/>
                    <a:pt x="54" y="307"/>
                    <a:pt x="55" y="307"/>
                  </a:cubicBez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66"/>
            <p:cNvSpPr/>
            <p:nvPr/>
          </p:nvSpPr>
          <p:spPr bwMode="auto">
            <a:xfrm>
              <a:off x="10775952" y="1649414"/>
              <a:ext cx="776288" cy="1103313"/>
            </a:xfrm>
            <a:custGeom>
              <a:avLst/>
              <a:gdLst>
                <a:gd name="T0" fmla="*/ 120 w 183"/>
                <a:gd name="T1" fmla="*/ 18 h 260"/>
                <a:gd name="T2" fmla="*/ 140 w 183"/>
                <a:gd name="T3" fmla="*/ 39 h 260"/>
                <a:gd name="T4" fmla="*/ 174 w 183"/>
                <a:gd name="T5" fmla="*/ 107 h 260"/>
                <a:gd name="T6" fmla="*/ 157 w 183"/>
                <a:gd name="T7" fmla="*/ 180 h 260"/>
                <a:gd name="T8" fmla="*/ 135 w 183"/>
                <a:gd name="T9" fmla="*/ 173 h 260"/>
                <a:gd name="T10" fmla="*/ 127 w 183"/>
                <a:gd name="T11" fmla="*/ 160 h 260"/>
                <a:gd name="T12" fmla="*/ 111 w 183"/>
                <a:gd name="T13" fmla="*/ 160 h 260"/>
                <a:gd name="T14" fmla="*/ 84 w 183"/>
                <a:gd name="T15" fmla="*/ 147 h 260"/>
                <a:gd name="T16" fmla="*/ 67 w 183"/>
                <a:gd name="T17" fmla="*/ 157 h 260"/>
                <a:gd name="T18" fmla="*/ 68 w 183"/>
                <a:gd name="T19" fmla="*/ 193 h 260"/>
                <a:gd name="T20" fmla="*/ 78 w 183"/>
                <a:gd name="T21" fmla="*/ 225 h 260"/>
                <a:gd name="T22" fmla="*/ 66 w 183"/>
                <a:gd name="T23" fmla="*/ 249 h 260"/>
                <a:gd name="T24" fmla="*/ 45 w 183"/>
                <a:gd name="T25" fmla="*/ 259 h 260"/>
                <a:gd name="T26" fmla="*/ 41 w 183"/>
                <a:gd name="T27" fmla="*/ 258 h 260"/>
                <a:gd name="T28" fmla="*/ 41 w 183"/>
                <a:gd name="T29" fmla="*/ 240 h 260"/>
                <a:gd name="T30" fmla="*/ 31 w 183"/>
                <a:gd name="T31" fmla="*/ 221 h 260"/>
                <a:gd name="T32" fmla="*/ 27 w 183"/>
                <a:gd name="T33" fmla="*/ 190 h 260"/>
                <a:gd name="T34" fmla="*/ 16 w 183"/>
                <a:gd name="T35" fmla="*/ 153 h 260"/>
                <a:gd name="T36" fmla="*/ 15 w 183"/>
                <a:gd name="T37" fmla="*/ 127 h 260"/>
                <a:gd name="T38" fmla="*/ 34 w 183"/>
                <a:gd name="T39" fmla="*/ 134 h 260"/>
                <a:gd name="T40" fmla="*/ 49 w 183"/>
                <a:gd name="T41" fmla="*/ 73 h 260"/>
                <a:gd name="T42" fmla="*/ 31 w 183"/>
                <a:gd name="T43" fmla="*/ 74 h 260"/>
                <a:gd name="T44" fmla="*/ 39 w 183"/>
                <a:gd name="T45" fmla="*/ 24 h 260"/>
                <a:gd name="T46" fmla="*/ 81 w 183"/>
                <a:gd name="T47" fmla="*/ 1 h 260"/>
                <a:gd name="T48" fmla="*/ 120 w 183"/>
                <a:gd name="T49" fmla="*/ 1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3" h="260">
                  <a:moveTo>
                    <a:pt x="120" y="18"/>
                  </a:moveTo>
                  <a:cubicBezTo>
                    <a:pt x="128" y="25"/>
                    <a:pt x="135" y="32"/>
                    <a:pt x="140" y="39"/>
                  </a:cubicBezTo>
                  <a:cubicBezTo>
                    <a:pt x="155" y="58"/>
                    <a:pt x="173" y="81"/>
                    <a:pt x="174" y="107"/>
                  </a:cubicBezTo>
                  <a:cubicBezTo>
                    <a:pt x="174" y="127"/>
                    <a:pt x="183" y="171"/>
                    <a:pt x="157" y="180"/>
                  </a:cubicBezTo>
                  <a:cubicBezTo>
                    <a:pt x="148" y="183"/>
                    <a:pt x="140" y="181"/>
                    <a:pt x="135" y="173"/>
                  </a:cubicBezTo>
                  <a:cubicBezTo>
                    <a:pt x="132" y="168"/>
                    <a:pt x="133" y="163"/>
                    <a:pt x="127" y="160"/>
                  </a:cubicBezTo>
                  <a:cubicBezTo>
                    <a:pt x="121" y="157"/>
                    <a:pt x="116" y="161"/>
                    <a:pt x="111" y="160"/>
                  </a:cubicBezTo>
                  <a:cubicBezTo>
                    <a:pt x="101" y="158"/>
                    <a:pt x="96" y="146"/>
                    <a:pt x="84" y="147"/>
                  </a:cubicBezTo>
                  <a:cubicBezTo>
                    <a:pt x="77" y="147"/>
                    <a:pt x="71" y="151"/>
                    <a:pt x="67" y="157"/>
                  </a:cubicBezTo>
                  <a:cubicBezTo>
                    <a:pt x="60" y="169"/>
                    <a:pt x="65" y="181"/>
                    <a:pt x="68" y="193"/>
                  </a:cubicBezTo>
                  <a:cubicBezTo>
                    <a:pt x="70" y="204"/>
                    <a:pt x="78" y="214"/>
                    <a:pt x="78" y="225"/>
                  </a:cubicBezTo>
                  <a:cubicBezTo>
                    <a:pt x="78" y="234"/>
                    <a:pt x="74" y="245"/>
                    <a:pt x="66" y="249"/>
                  </a:cubicBezTo>
                  <a:cubicBezTo>
                    <a:pt x="62" y="252"/>
                    <a:pt x="49" y="260"/>
                    <a:pt x="45" y="259"/>
                  </a:cubicBezTo>
                  <a:cubicBezTo>
                    <a:pt x="43" y="259"/>
                    <a:pt x="42" y="258"/>
                    <a:pt x="41" y="258"/>
                  </a:cubicBezTo>
                  <a:cubicBezTo>
                    <a:pt x="36" y="254"/>
                    <a:pt x="41" y="245"/>
                    <a:pt x="41" y="240"/>
                  </a:cubicBezTo>
                  <a:cubicBezTo>
                    <a:pt x="40" y="233"/>
                    <a:pt x="35" y="228"/>
                    <a:pt x="31" y="221"/>
                  </a:cubicBezTo>
                  <a:cubicBezTo>
                    <a:pt x="24" y="210"/>
                    <a:pt x="27" y="202"/>
                    <a:pt x="27" y="190"/>
                  </a:cubicBezTo>
                  <a:cubicBezTo>
                    <a:pt x="27" y="178"/>
                    <a:pt x="21" y="164"/>
                    <a:pt x="16" y="153"/>
                  </a:cubicBezTo>
                  <a:cubicBezTo>
                    <a:pt x="12" y="145"/>
                    <a:pt x="0" y="130"/>
                    <a:pt x="15" y="127"/>
                  </a:cubicBezTo>
                  <a:cubicBezTo>
                    <a:pt x="22" y="125"/>
                    <a:pt x="28" y="133"/>
                    <a:pt x="34" y="134"/>
                  </a:cubicBezTo>
                  <a:cubicBezTo>
                    <a:pt x="66" y="139"/>
                    <a:pt x="83" y="83"/>
                    <a:pt x="49" y="73"/>
                  </a:cubicBezTo>
                  <a:cubicBezTo>
                    <a:pt x="43" y="71"/>
                    <a:pt x="36" y="76"/>
                    <a:pt x="31" y="74"/>
                  </a:cubicBezTo>
                  <a:cubicBezTo>
                    <a:pt x="12" y="68"/>
                    <a:pt x="30" y="33"/>
                    <a:pt x="39" y="24"/>
                  </a:cubicBezTo>
                  <a:cubicBezTo>
                    <a:pt x="46" y="16"/>
                    <a:pt x="69" y="2"/>
                    <a:pt x="81" y="1"/>
                  </a:cubicBezTo>
                  <a:cubicBezTo>
                    <a:pt x="95" y="0"/>
                    <a:pt x="109" y="8"/>
                    <a:pt x="120" y="18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67"/>
            <p:cNvSpPr/>
            <p:nvPr/>
          </p:nvSpPr>
          <p:spPr bwMode="auto">
            <a:xfrm>
              <a:off x="11014077" y="2811464"/>
              <a:ext cx="454025" cy="446088"/>
            </a:xfrm>
            <a:custGeom>
              <a:avLst/>
              <a:gdLst>
                <a:gd name="T0" fmla="*/ 86 w 107"/>
                <a:gd name="T1" fmla="*/ 1 h 105"/>
                <a:gd name="T2" fmla="*/ 64 w 107"/>
                <a:gd name="T3" fmla="*/ 36 h 105"/>
                <a:gd name="T4" fmla="*/ 54 w 107"/>
                <a:gd name="T5" fmla="*/ 40 h 105"/>
                <a:gd name="T6" fmla="*/ 47 w 107"/>
                <a:gd name="T7" fmla="*/ 41 h 105"/>
                <a:gd name="T8" fmla="*/ 44 w 107"/>
                <a:gd name="T9" fmla="*/ 43 h 105"/>
                <a:gd name="T10" fmla="*/ 31 w 107"/>
                <a:gd name="T11" fmla="*/ 66 h 105"/>
                <a:gd name="T12" fmla="*/ 22 w 107"/>
                <a:gd name="T13" fmla="*/ 64 h 105"/>
                <a:gd name="T14" fmla="*/ 10 w 107"/>
                <a:gd name="T15" fmla="*/ 63 h 105"/>
                <a:gd name="T16" fmla="*/ 3 w 107"/>
                <a:gd name="T17" fmla="*/ 98 h 105"/>
                <a:gd name="T18" fmla="*/ 8 w 107"/>
                <a:gd name="T19" fmla="*/ 105 h 105"/>
                <a:gd name="T20" fmla="*/ 18 w 107"/>
                <a:gd name="T21" fmla="*/ 100 h 105"/>
                <a:gd name="T22" fmla="*/ 107 w 107"/>
                <a:gd name="T23" fmla="*/ 20 h 105"/>
                <a:gd name="T24" fmla="*/ 86 w 107"/>
                <a:gd name="T25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05">
                  <a:moveTo>
                    <a:pt x="86" y="1"/>
                  </a:moveTo>
                  <a:cubicBezTo>
                    <a:pt x="63" y="4"/>
                    <a:pt x="73" y="23"/>
                    <a:pt x="64" y="36"/>
                  </a:cubicBezTo>
                  <a:cubicBezTo>
                    <a:pt x="61" y="40"/>
                    <a:pt x="58" y="40"/>
                    <a:pt x="54" y="40"/>
                  </a:cubicBezTo>
                  <a:cubicBezTo>
                    <a:pt x="52" y="40"/>
                    <a:pt x="49" y="40"/>
                    <a:pt x="47" y="41"/>
                  </a:cubicBezTo>
                  <a:cubicBezTo>
                    <a:pt x="46" y="42"/>
                    <a:pt x="45" y="42"/>
                    <a:pt x="44" y="43"/>
                  </a:cubicBezTo>
                  <a:cubicBezTo>
                    <a:pt x="37" y="47"/>
                    <a:pt x="35" y="59"/>
                    <a:pt x="31" y="66"/>
                  </a:cubicBezTo>
                  <a:cubicBezTo>
                    <a:pt x="28" y="66"/>
                    <a:pt x="25" y="65"/>
                    <a:pt x="22" y="64"/>
                  </a:cubicBezTo>
                  <a:cubicBezTo>
                    <a:pt x="19" y="63"/>
                    <a:pt x="15" y="62"/>
                    <a:pt x="10" y="63"/>
                  </a:cubicBezTo>
                  <a:cubicBezTo>
                    <a:pt x="1" y="67"/>
                    <a:pt x="0" y="90"/>
                    <a:pt x="3" y="98"/>
                  </a:cubicBezTo>
                  <a:cubicBezTo>
                    <a:pt x="4" y="100"/>
                    <a:pt x="6" y="103"/>
                    <a:pt x="8" y="105"/>
                  </a:cubicBezTo>
                  <a:cubicBezTo>
                    <a:pt x="12" y="104"/>
                    <a:pt x="15" y="102"/>
                    <a:pt x="18" y="100"/>
                  </a:cubicBezTo>
                  <a:cubicBezTo>
                    <a:pt x="59" y="79"/>
                    <a:pt x="88" y="52"/>
                    <a:pt x="107" y="20"/>
                  </a:cubicBezTo>
                  <a:cubicBezTo>
                    <a:pt x="103" y="10"/>
                    <a:pt x="98" y="0"/>
                    <a:pt x="86" y="1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Freeform 68"/>
            <p:cNvSpPr/>
            <p:nvPr/>
          </p:nvSpPr>
          <p:spPr bwMode="auto">
            <a:xfrm>
              <a:off x="11014077" y="2811464"/>
              <a:ext cx="461963" cy="450850"/>
            </a:xfrm>
            <a:custGeom>
              <a:avLst/>
              <a:gdLst>
                <a:gd name="T0" fmla="*/ 86 w 109"/>
                <a:gd name="T1" fmla="*/ 1 h 106"/>
                <a:gd name="T2" fmla="*/ 73 w 109"/>
                <a:gd name="T3" fmla="*/ 7 h 106"/>
                <a:gd name="T4" fmla="*/ 69 w 109"/>
                <a:gd name="T5" fmla="*/ 18 h 106"/>
                <a:gd name="T6" fmla="*/ 65 w 109"/>
                <a:gd name="T7" fmla="*/ 32 h 106"/>
                <a:gd name="T8" fmla="*/ 59 w 109"/>
                <a:gd name="T9" fmla="*/ 39 h 106"/>
                <a:gd name="T10" fmla="*/ 53 w 109"/>
                <a:gd name="T11" fmla="*/ 40 h 106"/>
                <a:gd name="T12" fmla="*/ 49 w 109"/>
                <a:gd name="T13" fmla="*/ 40 h 106"/>
                <a:gd name="T14" fmla="*/ 36 w 109"/>
                <a:gd name="T15" fmla="*/ 52 h 106"/>
                <a:gd name="T16" fmla="*/ 32 w 109"/>
                <a:gd name="T17" fmla="*/ 61 h 106"/>
                <a:gd name="T18" fmla="*/ 31 w 109"/>
                <a:gd name="T19" fmla="*/ 65 h 106"/>
                <a:gd name="T20" fmla="*/ 25 w 109"/>
                <a:gd name="T21" fmla="*/ 64 h 106"/>
                <a:gd name="T22" fmla="*/ 8 w 109"/>
                <a:gd name="T23" fmla="*/ 63 h 106"/>
                <a:gd name="T24" fmla="*/ 2 w 109"/>
                <a:gd name="T25" fmla="*/ 74 h 106"/>
                <a:gd name="T26" fmla="*/ 1 w 109"/>
                <a:gd name="T27" fmla="*/ 91 h 106"/>
                <a:gd name="T28" fmla="*/ 8 w 109"/>
                <a:gd name="T29" fmla="*/ 106 h 106"/>
                <a:gd name="T30" fmla="*/ 8 w 109"/>
                <a:gd name="T31" fmla="*/ 106 h 106"/>
                <a:gd name="T32" fmla="*/ 83 w 109"/>
                <a:gd name="T33" fmla="*/ 54 h 106"/>
                <a:gd name="T34" fmla="*/ 108 w 109"/>
                <a:gd name="T35" fmla="*/ 21 h 106"/>
                <a:gd name="T36" fmla="*/ 106 w 109"/>
                <a:gd name="T37" fmla="*/ 14 h 106"/>
                <a:gd name="T38" fmla="*/ 101 w 109"/>
                <a:gd name="T39" fmla="*/ 6 h 106"/>
                <a:gd name="T40" fmla="*/ 86 w 109"/>
                <a:gd name="T41" fmla="*/ 1 h 106"/>
                <a:gd name="T42" fmla="*/ 86 w 109"/>
                <a:gd name="T43" fmla="*/ 2 h 106"/>
                <a:gd name="T44" fmla="*/ 103 w 109"/>
                <a:gd name="T45" fmla="*/ 12 h 106"/>
                <a:gd name="T46" fmla="*/ 106 w 109"/>
                <a:gd name="T47" fmla="*/ 21 h 106"/>
                <a:gd name="T48" fmla="*/ 99 w 109"/>
                <a:gd name="T49" fmla="*/ 31 h 106"/>
                <a:gd name="T50" fmla="*/ 71 w 109"/>
                <a:gd name="T51" fmla="*/ 63 h 106"/>
                <a:gd name="T52" fmla="*/ 33 w 109"/>
                <a:gd name="T53" fmla="*/ 91 h 106"/>
                <a:gd name="T54" fmla="*/ 10 w 109"/>
                <a:gd name="T55" fmla="*/ 104 h 106"/>
                <a:gd name="T56" fmla="*/ 3 w 109"/>
                <a:gd name="T57" fmla="*/ 96 h 106"/>
                <a:gd name="T58" fmla="*/ 2 w 109"/>
                <a:gd name="T59" fmla="*/ 88 h 106"/>
                <a:gd name="T60" fmla="*/ 7 w 109"/>
                <a:gd name="T61" fmla="*/ 67 h 106"/>
                <a:gd name="T62" fmla="*/ 31 w 109"/>
                <a:gd name="T63" fmla="*/ 67 h 106"/>
                <a:gd name="T64" fmla="*/ 32 w 109"/>
                <a:gd name="T65" fmla="*/ 66 h 106"/>
                <a:gd name="T66" fmla="*/ 45 w 109"/>
                <a:gd name="T67" fmla="*/ 43 h 106"/>
                <a:gd name="T68" fmla="*/ 54 w 109"/>
                <a:gd name="T69" fmla="*/ 41 h 106"/>
                <a:gd name="T70" fmla="*/ 59 w 109"/>
                <a:gd name="T71" fmla="*/ 41 h 106"/>
                <a:gd name="T72" fmla="*/ 67 w 109"/>
                <a:gd name="T73" fmla="*/ 33 h 106"/>
                <a:gd name="T74" fmla="*/ 71 w 109"/>
                <a:gd name="T75" fmla="*/ 15 h 106"/>
                <a:gd name="T76" fmla="*/ 86 w 109"/>
                <a:gd name="T77" fmla="*/ 2 h 106"/>
                <a:gd name="T78" fmla="*/ 86 w 109"/>
                <a:gd name="T7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9" h="106">
                  <a:moveTo>
                    <a:pt x="86" y="1"/>
                  </a:moveTo>
                  <a:cubicBezTo>
                    <a:pt x="81" y="1"/>
                    <a:pt x="76" y="3"/>
                    <a:pt x="73" y="7"/>
                  </a:cubicBezTo>
                  <a:cubicBezTo>
                    <a:pt x="70" y="10"/>
                    <a:pt x="69" y="14"/>
                    <a:pt x="69" y="18"/>
                  </a:cubicBezTo>
                  <a:cubicBezTo>
                    <a:pt x="68" y="23"/>
                    <a:pt x="67" y="27"/>
                    <a:pt x="65" y="32"/>
                  </a:cubicBezTo>
                  <a:cubicBezTo>
                    <a:pt x="64" y="35"/>
                    <a:pt x="62" y="38"/>
                    <a:pt x="59" y="39"/>
                  </a:cubicBezTo>
                  <a:cubicBezTo>
                    <a:pt x="57" y="39"/>
                    <a:pt x="55" y="39"/>
                    <a:pt x="53" y="40"/>
                  </a:cubicBezTo>
                  <a:cubicBezTo>
                    <a:pt x="52" y="40"/>
                    <a:pt x="50" y="40"/>
                    <a:pt x="49" y="40"/>
                  </a:cubicBezTo>
                  <a:cubicBezTo>
                    <a:pt x="42" y="41"/>
                    <a:pt x="39" y="46"/>
                    <a:pt x="36" y="52"/>
                  </a:cubicBezTo>
                  <a:cubicBezTo>
                    <a:pt x="35" y="55"/>
                    <a:pt x="34" y="58"/>
                    <a:pt x="32" y="61"/>
                  </a:cubicBezTo>
                  <a:cubicBezTo>
                    <a:pt x="32" y="62"/>
                    <a:pt x="31" y="63"/>
                    <a:pt x="31" y="65"/>
                  </a:cubicBezTo>
                  <a:cubicBezTo>
                    <a:pt x="30" y="66"/>
                    <a:pt x="26" y="64"/>
                    <a:pt x="25" y="64"/>
                  </a:cubicBezTo>
                  <a:cubicBezTo>
                    <a:pt x="19" y="62"/>
                    <a:pt x="14" y="60"/>
                    <a:pt x="8" y="63"/>
                  </a:cubicBezTo>
                  <a:cubicBezTo>
                    <a:pt x="5" y="65"/>
                    <a:pt x="3" y="70"/>
                    <a:pt x="2" y="74"/>
                  </a:cubicBezTo>
                  <a:cubicBezTo>
                    <a:pt x="1" y="80"/>
                    <a:pt x="0" y="85"/>
                    <a:pt x="1" y="91"/>
                  </a:cubicBezTo>
                  <a:cubicBezTo>
                    <a:pt x="1" y="97"/>
                    <a:pt x="3" y="101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36" y="94"/>
                    <a:pt x="62" y="76"/>
                    <a:pt x="83" y="54"/>
                  </a:cubicBezTo>
                  <a:cubicBezTo>
                    <a:pt x="92" y="44"/>
                    <a:pt x="101" y="33"/>
                    <a:pt x="108" y="21"/>
                  </a:cubicBezTo>
                  <a:cubicBezTo>
                    <a:pt x="109" y="19"/>
                    <a:pt x="107" y="16"/>
                    <a:pt x="106" y="14"/>
                  </a:cubicBezTo>
                  <a:cubicBezTo>
                    <a:pt x="105" y="12"/>
                    <a:pt x="103" y="9"/>
                    <a:pt x="101" y="6"/>
                  </a:cubicBezTo>
                  <a:cubicBezTo>
                    <a:pt x="97" y="2"/>
                    <a:pt x="92" y="0"/>
                    <a:pt x="86" y="1"/>
                  </a:cubicBezTo>
                  <a:cubicBezTo>
                    <a:pt x="85" y="1"/>
                    <a:pt x="85" y="2"/>
                    <a:pt x="86" y="2"/>
                  </a:cubicBezTo>
                  <a:cubicBezTo>
                    <a:pt x="94" y="2"/>
                    <a:pt x="99" y="6"/>
                    <a:pt x="103" y="12"/>
                  </a:cubicBezTo>
                  <a:cubicBezTo>
                    <a:pt x="104" y="14"/>
                    <a:pt x="107" y="19"/>
                    <a:pt x="106" y="21"/>
                  </a:cubicBezTo>
                  <a:cubicBezTo>
                    <a:pt x="104" y="24"/>
                    <a:pt x="102" y="28"/>
                    <a:pt x="99" y="31"/>
                  </a:cubicBezTo>
                  <a:cubicBezTo>
                    <a:pt x="91" y="43"/>
                    <a:pt x="81" y="53"/>
                    <a:pt x="71" y="63"/>
                  </a:cubicBezTo>
                  <a:cubicBezTo>
                    <a:pt x="59" y="74"/>
                    <a:pt x="46" y="83"/>
                    <a:pt x="33" y="91"/>
                  </a:cubicBezTo>
                  <a:cubicBezTo>
                    <a:pt x="25" y="96"/>
                    <a:pt x="18" y="100"/>
                    <a:pt x="10" y="104"/>
                  </a:cubicBezTo>
                  <a:cubicBezTo>
                    <a:pt x="7" y="105"/>
                    <a:pt x="4" y="98"/>
                    <a:pt x="3" y="96"/>
                  </a:cubicBezTo>
                  <a:cubicBezTo>
                    <a:pt x="3" y="93"/>
                    <a:pt x="2" y="91"/>
                    <a:pt x="2" y="88"/>
                  </a:cubicBezTo>
                  <a:cubicBezTo>
                    <a:pt x="2" y="81"/>
                    <a:pt x="3" y="72"/>
                    <a:pt x="7" y="67"/>
                  </a:cubicBezTo>
                  <a:cubicBezTo>
                    <a:pt x="13" y="59"/>
                    <a:pt x="24" y="67"/>
                    <a:pt x="31" y="67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6" y="58"/>
                    <a:pt x="37" y="48"/>
                    <a:pt x="45" y="43"/>
                  </a:cubicBezTo>
                  <a:cubicBezTo>
                    <a:pt x="48" y="41"/>
                    <a:pt x="51" y="41"/>
                    <a:pt x="54" y="41"/>
                  </a:cubicBezTo>
                  <a:cubicBezTo>
                    <a:pt x="56" y="41"/>
                    <a:pt x="58" y="41"/>
                    <a:pt x="59" y="41"/>
                  </a:cubicBezTo>
                  <a:cubicBezTo>
                    <a:pt x="63" y="40"/>
                    <a:pt x="65" y="36"/>
                    <a:pt x="67" y="33"/>
                  </a:cubicBezTo>
                  <a:cubicBezTo>
                    <a:pt x="70" y="28"/>
                    <a:pt x="70" y="21"/>
                    <a:pt x="71" y="15"/>
                  </a:cubicBezTo>
                  <a:cubicBezTo>
                    <a:pt x="73" y="7"/>
                    <a:pt x="78" y="3"/>
                    <a:pt x="86" y="2"/>
                  </a:cubicBezTo>
                  <a:cubicBezTo>
                    <a:pt x="88" y="2"/>
                    <a:pt x="87" y="0"/>
                    <a:pt x="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69"/>
            <p:cNvSpPr/>
            <p:nvPr/>
          </p:nvSpPr>
          <p:spPr bwMode="auto">
            <a:xfrm>
              <a:off x="11039477" y="2811464"/>
              <a:ext cx="415925" cy="407988"/>
            </a:xfrm>
            <a:custGeom>
              <a:avLst/>
              <a:gdLst>
                <a:gd name="T0" fmla="*/ 26 w 98"/>
                <a:gd name="T1" fmla="*/ 72 h 96"/>
                <a:gd name="T2" fmla="*/ 31 w 98"/>
                <a:gd name="T3" fmla="*/ 57 h 96"/>
                <a:gd name="T4" fmla="*/ 43 w 98"/>
                <a:gd name="T5" fmla="*/ 44 h 96"/>
                <a:gd name="T6" fmla="*/ 50 w 98"/>
                <a:gd name="T7" fmla="*/ 46 h 96"/>
                <a:gd name="T8" fmla="*/ 60 w 98"/>
                <a:gd name="T9" fmla="*/ 41 h 96"/>
                <a:gd name="T10" fmla="*/ 68 w 98"/>
                <a:gd name="T11" fmla="*/ 27 h 96"/>
                <a:gd name="T12" fmla="*/ 72 w 98"/>
                <a:gd name="T13" fmla="*/ 9 h 96"/>
                <a:gd name="T14" fmla="*/ 95 w 98"/>
                <a:gd name="T15" fmla="*/ 25 h 96"/>
                <a:gd name="T16" fmla="*/ 79 w 98"/>
                <a:gd name="T17" fmla="*/ 47 h 96"/>
                <a:gd name="T18" fmla="*/ 58 w 98"/>
                <a:gd name="T19" fmla="*/ 67 h 96"/>
                <a:gd name="T20" fmla="*/ 36 w 98"/>
                <a:gd name="T21" fmla="*/ 83 h 96"/>
                <a:gd name="T22" fmla="*/ 9 w 98"/>
                <a:gd name="T23" fmla="*/ 96 h 96"/>
                <a:gd name="T24" fmla="*/ 5 w 98"/>
                <a:gd name="T25" fmla="*/ 95 h 96"/>
                <a:gd name="T26" fmla="*/ 2 w 98"/>
                <a:gd name="T27" fmla="*/ 80 h 96"/>
                <a:gd name="T28" fmla="*/ 6 w 98"/>
                <a:gd name="T29" fmla="*/ 69 h 96"/>
                <a:gd name="T30" fmla="*/ 8 w 98"/>
                <a:gd name="T31" fmla="*/ 68 h 96"/>
                <a:gd name="T32" fmla="*/ 14 w 98"/>
                <a:gd name="T33" fmla="*/ 70 h 96"/>
                <a:gd name="T34" fmla="*/ 25 w 98"/>
                <a:gd name="T35" fmla="*/ 72 h 96"/>
                <a:gd name="T36" fmla="*/ 26 w 98"/>
                <a:gd name="T37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96">
                  <a:moveTo>
                    <a:pt x="26" y="72"/>
                  </a:moveTo>
                  <a:cubicBezTo>
                    <a:pt x="34" y="71"/>
                    <a:pt x="30" y="62"/>
                    <a:pt x="31" y="57"/>
                  </a:cubicBezTo>
                  <a:cubicBezTo>
                    <a:pt x="33" y="51"/>
                    <a:pt x="37" y="45"/>
                    <a:pt x="43" y="44"/>
                  </a:cubicBezTo>
                  <a:cubicBezTo>
                    <a:pt x="46" y="43"/>
                    <a:pt x="48" y="45"/>
                    <a:pt x="50" y="46"/>
                  </a:cubicBezTo>
                  <a:cubicBezTo>
                    <a:pt x="54" y="46"/>
                    <a:pt x="58" y="43"/>
                    <a:pt x="60" y="41"/>
                  </a:cubicBezTo>
                  <a:cubicBezTo>
                    <a:pt x="64" y="37"/>
                    <a:pt x="66" y="32"/>
                    <a:pt x="68" y="27"/>
                  </a:cubicBezTo>
                  <a:cubicBezTo>
                    <a:pt x="70" y="20"/>
                    <a:pt x="67" y="14"/>
                    <a:pt x="72" y="9"/>
                  </a:cubicBezTo>
                  <a:cubicBezTo>
                    <a:pt x="82" y="0"/>
                    <a:pt x="98" y="13"/>
                    <a:pt x="95" y="25"/>
                  </a:cubicBezTo>
                  <a:cubicBezTo>
                    <a:pt x="93" y="33"/>
                    <a:pt x="85" y="40"/>
                    <a:pt x="79" y="47"/>
                  </a:cubicBezTo>
                  <a:cubicBezTo>
                    <a:pt x="73" y="54"/>
                    <a:pt x="65" y="60"/>
                    <a:pt x="58" y="67"/>
                  </a:cubicBezTo>
                  <a:cubicBezTo>
                    <a:pt x="51" y="73"/>
                    <a:pt x="44" y="79"/>
                    <a:pt x="36" y="83"/>
                  </a:cubicBezTo>
                  <a:cubicBezTo>
                    <a:pt x="27" y="88"/>
                    <a:pt x="19" y="95"/>
                    <a:pt x="9" y="96"/>
                  </a:cubicBezTo>
                  <a:cubicBezTo>
                    <a:pt x="7" y="96"/>
                    <a:pt x="6" y="96"/>
                    <a:pt x="5" y="95"/>
                  </a:cubicBezTo>
                  <a:cubicBezTo>
                    <a:pt x="0" y="93"/>
                    <a:pt x="1" y="85"/>
                    <a:pt x="2" y="80"/>
                  </a:cubicBezTo>
                  <a:cubicBezTo>
                    <a:pt x="3" y="73"/>
                    <a:pt x="5" y="69"/>
                    <a:pt x="6" y="69"/>
                  </a:cubicBezTo>
                  <a:cubicBezTo>
                    <a:pt x="7" y="69"/>
                    <a:pt x="8" y="68"/>
                    <a:pt x="8" y="68"/>
                  </a:cubicBezTo>
                  <a:cubicBezTo>
                    <a:pt x="10" y="68"/>
                    <a:pt x="12" y="69"/>
                    <a:pt x="14" y="70"/>
                  </a:cubicBezTo>
                  <a:cubicBezTo>
                    <a:pt x="17" y="71"/>
                    <a:pt x="21" y="72"/>
                    <a:pt x="25" y="72"/>
                  </a:cubicBezTo>
                  <a:lnTo>
                    <a:pt x="26" y="72"/>
                  </a:ln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Freeform 70"/>
            <p:cNvSpPr/>
            <p:nvPr/>
          </p:nvSpPr>
          <p:spPr bwMode="auto">
            <a:xfrm>
              <a:off x="11055352" y="2867026"/>
              <a:ext cx="361950" cy="334963"/>
            </a:xfrm>
            <a:custGeom>
              <a:avLst/>
              <a:gdLst>
                <a:gd name="T0" fmla="*/ 4 w 85"/>
                <a:gd name="T1" fmla="*/ 76 h 79"/>
                <a:gd name="T2" fmla="*/ 2 w 85"/>
                <a:gd name="T3" fmla="*/ 65 h 79"/>
                <a:gd name="T4" fmla="*/ 11 w 85"/>
                <a:gd name="T5" fmla="*/ 62 h 79"/>
                <a:gd name="T6" fmla="*/ 22 w 85"/>
                <a:gd name="T7" fmla="*/ 64 h 79"/>
                <a:gd name="T8" fmla="*/ 22 w 85"/>
                <a:gd name="T9" fmla="*/ 64 h 79"/>
                <a:gd name="T10" fmla="*/ 32 w 85"/>
                <a:gd name="T11" fmla="*/ 58 h 79"/>
                <a:gd name="T12" fmla="*/ 37 w 85"/>
                <a:gd name="T13" fmla="*/ 37 h 79"/>
                <a:gd name="T14" fmla="*/ 44 w 85"/>
                <a:gd name="T15" fmla="*/ 38 h 79"/>
                <a:gd name="T16" fmla="*/ 51 w 85"/>
                <a:gd name="T17" fmla="*/ 38 h 79"/>
                <a:gd name="T18" fmla="*/ 64 w 85"/>
                <a:gd name="T19" fmla="*/ 30 h 79"/>
                <a:gd name="T20" fmla="*/ 71 w 85"/>
                <a:gd name="T21" fmla="*/ 9 h 79"/>
                <a:gd name="T22" fmla="*/ 72 w 85"/>
                <a:gd name="T23" fmla="*/ 2 h 79"/>
                <a:gd name="T24" fmla="*/ 78 w 85"/>
                <a:gd name="T25" fmla="*/ 0 h 79"/>
                <a:gd name="T26" fmla="*/ 78 w 85"/>
                <a:gd name="T27" fmla="*/ 0 h 79"/>
                <a:gd name="T28" fmla="*/ 82 w 85"/>
                <a:gd name="T29" fmla="*/ 2 h 79"/>
                <a:gd name="T30" fmla="*/ 84 w 85"/>
                <a:gd name="T31" fmla="*/ 8 h 79"/>
                <a:gd name="T32" fmla="*/ 80 w 85"/>
                <a:gd name="T33" fmla="*/ 14 h 79"/>
                <a:gd name="T34" fmla="*/ 75 w 85"/>
                <a:gd name="T35" fmla="*/ 22 h 79"/>
                <a:gd name="T36" fmla="*/ 63 w 85"/>
                <a:gd name="T37" fmla="*/ 35 h 79"/>
                <a:gd name="T38" fmla="*/ 57 w 85"/>
                <a:gd name="T39" fmla="*/ 42 h 79"/>
                <a:gd name="T40" fmla="*/ 54 w 85"/>
                <a:gd name="T41" fmla="*/ 48 h 79"/>
                <a:gd name="T42" fmla="*/ 42 w 85"/>
                <a:gd name="T43" fmla="*/ 53 h 79"/>
                <a:gd name="T44" fmla="*/ 31 w 85"/>
                <a:gd name="T45" fmla="*/ 60 h 79"/>
                <a:gd name="T46" fmla="*/ 18 w 85"/>
                <a:gd name="T47" fmla="*/ 69 h 79"/>
                <a:gd name="T48" fmla="*/ 10 w 85"/>
                <a:gd name="T49" fmla="*/ 78 h 79"/>
                <a:gd name="T50" fmla="*/ 4 w 85"/>
                <a:gd name="T51" fmla="*/ 7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79">
                  <a:moveTo>
                    <a:pt x="4" y="76"/>
                  </a:moveTo>
                  <a:cubicBezTo>
                    <a:pt x="1" y="73"/>
                    <a:pt x="0" y="68"/>
                    <a:pt x="2" y="65"/>
                  </a:cubicBezTo>
                  <a:cubicBezTo>
                    <a:pt x="3" y="61"/>
                    <a:pt x="7" y="60"/>
                    <a:pt x="11" y="62"/>
                  </a:cubicBezTo>
                  <a:cubicBezTo>
                    <a:pt x="15" y="63"/>
                    <a:pt x="17" y="65"/>
                    <a:pt x="22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6" y="64"/>
                    <a:pt x="30" y="61"/>
                    <a:pt x="32" y="58"/>
                  </a:cubicBezTo>
                  <a:cubicBezTo>
                    <a:pt x="35" y="52"/>
                    <a:pt x="29" y="42"/>
                    <a:pt x="37" y="37"/>
                  </a:cubicBezTo>
                  <a:cubicBezTo>
                    <a:pt x="39" y="36"/>
                    <a:pt x="42" y="37"/>
                    <a:pt x="44" y="38"/>
                  </a:cubicBezTo>
                  <a:cubicBezTo>
                    <a:pt x="47" y="39"/>
                    <a:pt x="48" y="39"/>
                    <a:pt x="51" y="38"/>
                  </a:cubicBezTo>
                  <a:cubicBezTo>
                    <a:pt x="56" y="37"/>
                    <a:pt x="60" y="34"/>
                    <a:pt x="64" y="30"/>
                  </a:cubicBezTo>
                  <a:cubicBezTo>
                    <a:pt x="69" y="23"/>
                    <a:pt x="70" y="15"/>
                    <a:pt x="71" y="9"/>
                  </a:cubicBezTo>
                  <a:cubicBezTo>
                    <a:pt x="71" y="6"/>
                    <a:pt x="72" y="3"/>
                    <a:pt x="72" y="2"/>
                  </a:cubicBezTo>
                  <a:cubicBezTo>
                    <a:pt x="73" y="1"/>
                    <a:pt x="75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1" y="1"/>
                    <a:pt x="82" y="2"/>
                  </a:cubicBezTo>
                  <a:cubicBezTo>
                    <a:pt x="84" y="4"/>
                    <a:pt x="85" y="6"/>
                    <a:pt x="84" y="8"/>
                  </a:cubicBezTo>
                  <a:cubicBezTo>
                    <a:pt x="84" y="10"/>
                    <a:pt x="82" y="12"/>
                    <a:pt x="80" y="14"/>
                  </a:cubicBezTo>
                  <a:cubicBezTo>
                    <a:pt x="79" y="17"/>
                    <a:pt x="78" y="19"/>
                    <a:pt x="75" y="22"/>
                  </a:cubicBezTo>
                  <a:cubicBezTo>
                    <a:pt x="72" y="27"/>
                    <a:pt x="67" y="30"/>
                    <a:pt x="63" y="35"/>
                  </a:cubicBezTo>
                  <a:cubicBezTo>
                    <a:pt x="61" y="37"/>
                    <a:pt x="58" y="39"/>
                    <a:pt x="57" y="42"/>
                  </a:cubicBezTo>
                  <a:cubicBezTo>
                    <a:pt x="56" y="44"/>
                    <a:pt x="56" y="46"/>
                    <a:pt x="54" y="48"/>
                  </a:cubicBezTo>
                  <a:cubicBezTo>
                    <a:pt x="51" y="51"/>
                    <a:pt x="46" y="51"/>
                    <a:pt x="42" y="53"/>
                  </a:cubicBezTo>
                  <a:cubicBezTo>
                    <a:pt x="38" y="54"/>
                    <a:pt x="35" y="58"/>
                    <a:pt x="31" y="60"/>
                  </a:cubicBezTo>
                  <a:cubicBezTo>
                    <a:pt x="27" y="63"/>
                    <a:pt x="22" y="65"/>
                    <a:pt x="18" y="69"/>
                  </a:cubicBezTo>
                  <a:cubicBezTo>
                    <a:pt x="16" y="72"/>
                    <a:pt x="15" y="77"/>
                    <a:pt x="10" y="78"/>
                  </a:cubicBezTo>
                  <a:cubicBezTo>
                    <a:pt x="8" y="79"/>
                    <a:pt x="6" y="78"/>
                    <a:pt x="4" y="76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71"/>
            <p:cNvSpPr/>
            <p:nvPr/>
          </p:nvSpPr>
          <p:spPr bwMode="auto">
            <a:xfrm>
              <a:off x="9674227" y="1347789"/>
              <a:ext cx="931863" cy="1630363"/>
            </a:xfrm>
            <a:custGeom>
              <a:avLst/>
              <a:gdLst>
                <a:gd name="T0" fmla="*/ 207 w 220"/>
                <a:gd name="T1" fmla="*/ 2 h 384"/>
                <a:gd name="T2" fmla="*/ 162 w 220"/>
                <a:gd name="T3" fmla="*/ 14 h 384"/>
                <a:gd name="T4" fmla="*/ 116 w 220"/>
                <a:gd name="T5" fmla="*/ 29 h 384"/>
                <a:gd name="T6" fmla="*/ 83 w 220"/>
                <a:gd name="T7" fmla="*/ 52 h 384"/>
                <a:gd name="T8" fmla="*/ 68 w 220"/>
                <a:gd name="T9" fmla="*/ 64 h 384"/>
                <a:gd name="T10" fmla="*/ 12 w 220"/>
                <a:gd name="T11" fmla="*/ 95 h 384"/>
                <a:gd name="T12" fmla="*/ 15 w 220"/>
                <a:gd name="T13" fmla="*/ 161 h 384"/>
                <a:gd name="T14" fmla="*/ 75 w 220"/>
                <a:gd name="T15" fmla="*/ 185 h 384"/>
                <a:gd name="T16" fmla="*/ 72 w 220"/>
                <a:gd name="T17" fmla="*/ 227 h 384"/>
                <a:gd name="T18" fmla="*/ 77 w 220"/>
                <a:gd name="T19" fmla="*/ 316 h 384"/>
                <a:gd name="T20" fmla="*/ 95 w 220"/>
                <a:gd name="T21" fmla="*/ 356 h 384"/>
                <a:gd name="T22" fmla="*/ 116 w 220"/>
                <a:gd name="T23" fmla="*/ 381 h 384"/>
                <a:gd name="T24" fmla="*/ 139 w 220"/>
                <a:gd name="T25" fmla="*/ 336 h 384"/>
                <a:gd name="T26" fmla="*/ 152 w 220"/>
                <a:gd name="T27" fmla="*/ 277 h 384"/>
                <a:gd name="T28" fmla="*/ 147 w 220"/>
                <a:gd name="T29" fmla="*/ 252 h 384"/>
                <a:gd name="T30" fmla="*/ 144 w 220"/>
                <a:gd name="T31" fmla="*/ 228 h 384"/>
                <a:gd name="T32" fmla="*/ 106 w 220"/>
                <a:gd name="T33" fmla="*/ 206 h 384"/>
                <a:gd name="T34" fmla="*/ 84 w 220"/>
                <a:gd name="T35" fmla="*/ 188 h 384"/>
                <a:gd name="T36" fmla="*/ 118 w 220"/>
                <a:gd name="T37" fmla="*/ 141 h 384"/>
                <a:gd name="T38" fmla="*/ 210 w 220"/>
                <a:gd name="T39" fmla="*/ 94 h 384"/>
                <a:gd name="T40" fmla="*/ 215 w 220"/>
                <a:gd name="T41" fmla="*/ 39 h 384"/>
                <a:gd name="T42" fmla="*/ 220 w 220"/>
                <a:gd name="T43" fmla="*/ 9 h 384"/>
                <a:gd name="T44" fmla="*/ 212 w 220"/>
                <a:gd name="T45" fmla="*/ 26 h 384"/>
                <a:gd name="T46" fmla="*/ 210 w 220"/>
                <a:gd name="T47" fmla="*/ 66 h 384"/>
                <a:gd name="T48" fmla="*/ 172 w 220"/>
                <a:gd name="T49" fmla="*/ 112 h 384"/>
                <a:gd name="T50" fmla="*/ 105 w 220"/>
                <a:gd name="T51" fmla="*/ 146 h 384"/>
                <a:gd name="T52" fmla="*/ 90 w 220"/>
                <a:gd name="T53" fmla="*/ 192 h 384"/>
                <a:gd name="T54" fmla="*/ 115 w 220"/>
                <a:gd name="T55" fmla="*/ 213 h 384"/>
                <a:gd name="T56" fmla="*/ 144 w 220"/>
                <a:gd name="T57" fmla="*/ 236 h 384"/>
                <a:gd name="T58" fmla="*/ 153 w 220"/>
                <a:gd name="T59" fmla="*/ 266 h 384"/>
                <a:gd name="T60" fmla="*/ 139 w 220"/>
                <a:gd name="T61" fmla="*/ 345 h 384"/>
                <a:gd name="T62" fmla="*/ 123 w 220"/>
                <a:gd name="T63" fmla="*/ 380 h 384"/>
                <a:gd name="T64" fmla="*/ 110 w 220"/>
                <a:gd name="T65" fmla="*/ 365 h 384"/>
                <a:gd name="T66" fmla="*/ 76 w 220"/>
                <a:gd name="T67" fmla="*/ 311 h 384"/>
                <a:gd name="T68" fmla="*/ 69 w 220"/>
                <a:gd name="T69" fmla="*/ 238 h 384"/>
                <a:gd name="T70" fmla="*/ 75 w 220"/>
                <a:gd name="T71" fmla="*/ 202 h 384"/>
                <a:gd name="T72" fmla="*/ 62 w 220"/>
                <a:gd name="T73" fmla="*/ 173 h 384"/>
                <a:gd name="T74" fmla="*/ 5 w 220"/>
                <a:gd name="T75" fmla="*/ 140 h 384"/>
                <a:gd name="T76" fmla="*/ 24 w 220"/>
                <a:gd name="T77" fmla="*/ 91 h 384"/>
                <a:gd name="T78" fmla="*/ 74 w 220"/>
                <a:gd name="T79" fmla="*/ 63 h 384"/>
                <a:gd name="T80" fmla="*/ 98 w 220"/>
                <a:gd name="T81" fmla="*/ 49 h 384"/>
                <a:gd name="T82" fmla="*/ 135 w 220"/>
                <a:gd name="T83" fmla="*/ 23 h 384"/>
                <a:gd name="T84" fmla="*/ 189 w 220"/>
                <a:gd name="T85" fmla="*/ 6 h 384"/>
                <a:gd name="T86" fmla="*/ 219 w 220"/>
                <a:gd name="T87" fmla="*/ 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" h="384">
                  <a:moveTo>
                    <a:pt x="219" y="7"/>
                  </a:moveTo>
                  <a:cubicBezTo>
                    <a:pt x="216" y="8"/>
                    <a:pt x="213" y="7"/>
                    <a:pt x="211" y="5"/>
                  </a:cubicBezTo>
                  <a:cubicBezTo>
                    <a:pt x="210" y="3"/>
                    <a:pt x="209" y="2"/>
                    <a:pt x="207" y="2"/>
                  </a:cubicBezTo>
                  <a:cubicBezTo>
                    <a:pt x="200" y="0"/>
                    <a:pt x="193" y="2"/>
                    <a:pt x="187" y="5"/>
                  </a:cubicBezTo>
                  <a:cubicBezTo>
                    <a:pt x="183" y="7"/>
                    <a:pt x="180" y="9"/>
                    <a:pt x="176" y="10"/>
                  </a:cubicBezTo>
                  <a:cubicBezTo>
                    <a:pt x="172" y="12"/>
                    <a:pt x="167" y="13"/>
                    <a:pt x="162" y="14"/>
                  </a:cubicBezTo>
                  <a:cubicBezTo>
                    <a:pt x="158" y="15"/>
                    <a:pt x="154" y="15"/>
                    <a:pt x="150" y="16"/>
                  </a:cubicBezTo>
                  <a:cubicBezTo>
                    <a:pt x="146" y="17"/>
                    <a:pt x="142" y="19"/>
                    <a:pt x="138" y="20"/>
                  </a:cubicBezTo>
                  <a:cubicBezTo>
                    <a:pt x="130" y="23"/>
                    <a:pt x="122" y="24"/>
                    <a:pt x="116" y="29"/>
                  </a:cubicBezTo>
                  <a:cubicBezTo>
                    <a:pt x="111" y="32"/>
                    <a:pt x="108" y="38"/>
                    <a:pt x="103" y="43"/>
                  </a:cubicBezTo>
                  <a:cubicBezTo>
                    <a:pt x="101" y="45"/>
                    <a:pt x="98" y="47"/>
                    <a:pt x="95" y="49"/>
                  </a:cubicBezTo>
                  <a:cubicBezTo>
                    <a:pt x="91" y="51"/>
                    <a:pt x="87" y="51"/>
                    <a:pt x="83" y="52"/>
                  </a:cubicBezTo>
                  <a:cubicBezTo>
                    <a:pt x="81" y="53"/>
                    <a:pt x="79" y="54"/>
                    <a:pt x="77" y="57"/>
                  </a:cubicBezTo>
                  <a:cubicBezTo>
                    <a:pt x="76" y="58"/>
                    <a:pt x="76" y="59"/>
                    <a:pt x="75" y="60"/>
                  </a:cubicBezTo>
                  <a:cubicBezTo>
                    <a:pt x="73" y="62"/>
                    <a:pt x="70" y="63"/>
                    <a:pt x="68" y="64"/>
                  </a:cubicBezTo>
                  <a:cubicBezTo>
                    <a:pt x="61" y="67"/>
                    <a:pt x="53" y="68"/>
                    <a:pt x="45" y="71"/>
                  </a:cubicBezTo>
                  <a:cubicBezTo>
                    <a:pt x="38" y="75"/>
                    <a:pt x="34" y="80"/>
                    <a:pt x="28" y="85"/>
                  </a:cubicBezTo>
                  <a:cubicBezTo>
                    <a:pt x="24" y="90"/>
                    <a:pt x="18" y="92"/>
                    <a:pt x="12" y="95"/>
                  </a:cubicBezTo>
                  <a:cubicBezTo>
                    <a:pt x="8" y="98"/>
                    <a:pt x="6" y="104"/>
                    <a:pt x="4" y="109"/>
                  </a:cubicBezTo>
                  <a:cubicBezTo>
                    <a:pt x="0" y="121"/>
                    <a:pt x="1" y="135"/>
                    <a:pt x="5" y="146"/>
                  </a:cubicBezTo>
                  <a:cubicBezTo>
                    <a:pt x="7" y="152"/>
                    <a:pt x="10" y="157"/>
                    <a:pt x="15" y="161"/>
                  </a:cubicBezTo>
                  <a:cubicBezTo>
                    <a:pt x="19" y="164"/>
                    <a:pt x="24" y="166"/>
                    <a:pt x="29" y="168"/>
                  </a:cubicBezTo>
                  <a:cubicBezTo>
                    <a:pt x="40" y="171"/>
                    <a:pt x="52" y="171"/>
                    <a:pt x="63" y="175"/>
                  </a:cubicBezTo>
                  <a:cubicBezTo>
                    <a:pt x="68" y="177"/>
                    <a:pt x="72" y="181"/>
                    <a:pt x="75" y="185"/>
                  </a:cubicBezTo>
                  <a:cubicBezTo>
                    <a:pt x="77" y="188"/>
                    <a:pt x="78" y="191"/>
                    <a:pt x="77" y="193"/>
                  </a:cubicBezTo>
                  <a:cubicBezTo>
                    <a:pt x="75" y="196"/>
                    <a:pt x="74" y="198"/>
                    <a:pt x="73" y="201"/>
                  </a:cubicBezTo>
                  <a:cubicBezTo>
                    <a:pt x="71" y="209"/>
                    <a:pt x="75" y="219"/>
                    <a:pt x="72" y="227"/>
                  </a:cubicBezTo>
                  <a:cubicBezTo>
                    <a:pt x="70" y="235"/>
                    <a:pt x="65" y="241"/>
                    <a:pt x="64" y="249"/>
                  </a:cubicBezTo>
                  <a:cubicBezTo>
                    <a:pt x="62" y="265"/>
                    <a:pt x="67" y="281"/>
                    <a:pt x="70" y="296"/>
                  </a:cubicBezTo>
                  <a:cubicBezTo>
                    <a:pt x="72" y="303"/>
                    <a:pt x="73" y="310"/>
                    <a:pt x="77" y="316"/>
                  </a:cubicBezTo>
                  <a:cubicBezTo>
                    <a:pt x="79" y="319"/>
                    <a:pt x="81" y="322"/>
                    <a:pt x="83" y="324"/>
                  </a:cubicBezTo>
                  <a:cubicBezTo>
                    <a:pt x="85" y="328"/>
                    <a:pt x="87" y="332"/>
                    <a:pt x="88" y="336"/>
                  </a:cubicBezTo>
                  <a:cubicBezTo>
                    <a:pt x="89" y="343"/>
                    <a:pt x="90" y="351"/>
                    <a:pt x="95" y="356"/>
                  </a:cubicBezTo>
                  <a:cubicBezTo>
                    <a:pt x="100" y="361"/>
                    <a:pt x="106" y="363"/>
                    <a:pt x="111" y="368"/>
                  </a:cubicBezTo>
                  <a:cubicBezTo>
                    <a:pt x="113" y="371"/>
                    <a:pt x="114" y="374"/>
                    <a:pt x="115" y="377"/>
                  </a:cubicBezTo>
                  <a:cubicBezTo>
                    <a:pt x="115" y="379"/>
                    <a:pt x="115" y="380"/>
                    <a:pt x="116" y="381"/>
                  </a:cubicBezTo>
                  <a:cubicBezTo>
                    <a:pt x="119" y="384"/>
                    <a:pt x="124" y="381"/>
                    <a:pt x="127" y="379"/>
                  </a:cubicBezTo>
                  <a:cubicBezTo>
                    <a:pt x="134" y="373"/>
                    <a:pt x="138" y="361"/>
                    <a:pt x="140" y="351"/>
                  </a:cubicBezTo>
                  <a:cubicBezTo>
                    <a:pt x="141" y="346"/>
                    <a:pt x="141" y="341"/>
                    <a:pt x="139" y="336"/>
                  </a:cubicBezTo>
                  <a:cubicBezTo>
                    <a:pt x="137" y="330"/>
                    <a:pt x="134" y="325"/>
                    <a:pt x="135" y="318"/>
                  </a:cubicBezTo>
                  <a:cubicBezTo>
                    <a:pt x="137" y="311"/>
                    <a:pt x="141" y="304"/>
                    <a:pt x="144" y="298"/>
                  </a:cubicBezTo>
                  <a:cubicBezTo>
                    <a:pt x="147" y="291"/>
                    <a:pt x="150" y="284"/>
                    <a:pt x="152" y="277"/>
                  </a:cubicBezTo>
                  <a:cubicBezTo>
                    <a:pt x="154" y="271"/>
                    <a:pt x="155" y="264"/>
                    <a:pt x="154" y="258"/>
                  </a:cubicBezTo>
                  <a:cubicBezTo>
                    <a:pt x="153" y="256"/>
                    <a:pt x="152" y="254"/>
                    <a:pt x="150" y="253"/>
                  </a:cubicBezTo>
                  <a:cubicBezTo>
                    <a:pt x="149" y="253"/>
                    <a:pt x="148" y="252"/>
                    <a:pt x="147" y="252"/>
                  </a:cubicBezTo>
                  <a:cubicBezTo>
                    <a:pt x="145" y="251"/>
                    <a:pt x="144" y="250"/>
                    <a:pt x="144" y="248"/>
                  </a:cubicBezTo>
                  <a:cubicBezTo>
                    <a:pt x="144" y="244"/>
                    <a:pt x="145" y="241"/>
                    <a:pt x="146" y="237"/>
                  </a:cubicBezTo>
                  <a:cubicBezTo>
                    <a:pt x="146" y="234"/>
                    <a:pt x="145" y="231"/>
                    <a:pt x="144" y="228"/>
                  </a:cubicBezTo>
                  <a:cubicBezTo>
                    <a:pt x="142" y="223"/>
                    <a:pt x="138" y="219"/>
                    <a:pt x="133" y="216"/>
                  </a:cubicBezTo>
                  <a:cubicBezTo>
                    <a:pt x="127" y="213"/>
                    <a:pt x="121" y="212"/>
                    <a:pt x="115" y="212"/>
                  </a:cubicBezTo>
                  <a:cubicBezTo>
                    <a:pt x="111" y="211"/>
                    <a:pt x="107" y="210"/>
                    <a:pt x="106" y="206"/>
                  </a:cubicBezTo>
                  <a:cubicBezTo>
                    <a:pt x="104" y="203"/>
                    <a:pt x="104" y="200"/>
                    <a:pt x="103" y="198"/>
                  </a:cubicBezTo>
                  <a:cubicBezTo>
                    <a:pt x="100" y="193"/>
                    <a:pt x="95" y="192"/>
                    <a:pt x="90" y="190"/>
                  </a:cubicBezTo>
                  <a:cubicBezTo>
                    <a:pt x="88" y="190"/>
                    <a:pt x="86" y="189"/>
                    <a:pt x="84" y="188"/>
                  </a:cubicBezTo>
                  <a:cubicBezTo>
                    <a:pt x="82" y="186"/>
                    <a:pt x="81" y="182"/>
                    <a:pt x="81" y="179"/>
                  </a:cubicBezTo>
                  <a:cubicBezTo>
                    <a:pt x="81" y="167"/>
                    <a:pt x="93" y="156"/>
                    <a:pt x="102" y="150"/>
                  </a:cubicBezTo>
                  <a:cubicBezTo>
                    <a:pt x="107" y="146"/>
                    <a:pt x="112" y="143"/>
                    <a:pt x="118" y="141"/>
                  </a:cubicBezTo>
                  <a:cubicBezTo>
                    <a:pt x="124" y="138"/>
                    <a:pt x="130" y="138"/>
                    <a:pt x="136" y="136"/>
                  </a:cubicBezTo>
                  <a:cubicBezTo>
                    <a:pt x="148" y="133"/>
                    <a:pt x="158" y="124"/>
                    <a:pt x="168" y="117"/>
                  </a:cubicBezTo>
                  <a:cubicBezTo>
                    <a:pt x="181" y="107"/>
                    <a:pt x="199" y="106"/>
                    <a:pt x="210" y="94"/>
                  </a:cubicBezTo>
                  <a:cubicBezTo>
                    <a:pt x="215" y="89"/>
                    <a:pt x="217" y="84"/>
                    <a:pt x="216" y="77"/>
                  </a:cubicBezTo>
                  <a:cubicBezTo>
                    <a:pt x="215" y="71"/>
                    <a:pt x="211" y="65"/>
                    <a:pt x="210" y="58"/>
                  </a:cubicBezTo>
                  <a:cubicBezTo>
                    <a:pt x="210" y="52"/>
                    <a:pt x="214" y="46"/>
                    <a:pt x="215" y="39"/>
                  </a:cubicBezTo>
                  <a:cubicBezTo>
                    <a:pt x="216" y="36"/>
                    <a:pt x="216" y="32"/>
                    <a:pt x="215" y="29"/>
                  </a:cubicBezTo>
                  <a:cubicBezTo>
                    <a:pt x="214" y="25"/>
                    <a:pt x="213" y="21"/>
                    <a:pt x="216" y="17"/>
                  </a:cubicBezTo>
                  <a:cubicBezTo>
                    <a:pt x="218" y="14"/>
                    <a:pt x="219" y="12"/>
                    <a:pt x="220" y="9"/>
                  </a:cubicBezTo>
                  <a:cubicBezTo>
                    <a:pt x="220" y="7"/>
                    <a:pt x="218" y="7"/>
                    <a:pt x="218" y="8"/>
                  </a:cubicBezTo>
                  <a:cubicBezTo>
                    <a:pt x="218" y="12"/>
                    <a:pt x="215" y="14"/>
                    <a:pt x="214" y="17"/>
                  </a:cubicBezTo>
                  <a:cubicBezTo>
                    <a:pt x="212" y="20"/>
                    <a:pt x="212" y="23"/>
                    <a:pt x="212" y="26"/>
                  </a:cubicBezTo>
                  <a:cubicBezTo>
                    <a:pt x="213" y="30"/>
                    <a:pt x="214" y="34"/>
                    <a:pt x="214" y="39"/>
                  </a:cubicBezTo>
                  <a:cubicBezTo>
                    <a:pt x="213" y="42"/>
                    <a:pt x="212" y="45"/>
                    <a:pt x="211" y="48"/>
                  </a:cubicBezTo>
                  <a:cubicBezTo>
                    <a:pt x="208" y="55"/>
                    <a:pt x="208" y="60"/>
                    <a:pt x="210" y="66"/>
                  </a:cubicBezTo>
                  <a:cubicBezTo>
                    <a:pt x="212" y="73"/>
                    <a:pt x="216" y="79"/>
                    <a:pt x="214" y="86"/>
                  </a:cubicBezTo>
                  <a:cubicBezTo>
                    <a:pt x="211" y="94"/>
                    <a:pt x="201" y="99"/>
                    <a:pt x="194" y="103"/>
                  </a:cubicBezTo>
                  <a:cubicBezTo>
                    <a:pt x="187" y="106"/>
                    <a:pt x="179" y="108"/>
                    <a:pt x="172" y="112"/>
                  </a:cubicBezTo>
                  <a:cubicBezTo>
                    <a:pt x="160" y="119"/>
                    <a:pt x="151" y="129"/>
                    <a:pt x="139" y="134"/>
                  </a:cubicBezTo>
                  <a:cubicBezTo>
                    <a:pt x="132" y="136"/>
                    <a:pt x="126" y="136"/>
                    <a:pt x="120" y="138"/>
                  </a:cubicBezTo>
                  <a:cubicBezTo>
                    <a:pt x="114" y="140"/>
                    <a:pt x="109" y="143"/>
                    <a:pt x="105" y="146"/>
                  </a:cubicBezTo>
                  <a:cubicBezTo>
                    <a:pt x="95" y="152"/>
                    <a:pt x="85" y="161"/>
                    <a:pt x="81" y="172"/>
                  </a:cubicBezTo>
                  <a:cubicBezTo>
                    <a:pt x="79" y="177"/>
                    <a:pt x="79" y="182"/>
                    <a:pt x="81" y="187"/>
                  </a:cubicBezTo>
                  <a:cubicBezTo>
                    <a:pt x="83" y="190"/>
                    <a:pt x="87" y="191"/>
                    <a:pt x="90" y="192"/>
                  </a:cubicBezTo>
                  <a:cubicBezTo>
                    <a:pt x="93" y="193"/>
                    <a:pt x="95" y="194"/>
                    <a:pt x="97" y="195"/>
                  </a:cubicBezTo>
                  <a:cubicBezTo>
                    <a:pt x="101" y="197"/>
                    <a:pt x="102" y="200"/>
                    <a:pt x="103" y="204"/>
                  </a:cubicBezTo>
                  <a:cubicBezTo>
                    <a:pt x="104" y="210"/>
                    <a:pt x="109" y="213"/>
                    <a:pt x="115" y="213"/>
                  </a:cubicBezTo>
                  <a:cubicBezTo>
                    <a:pt x="118" y="214"/>
                    <a:pt x="121" y="214"/>
                    <a:pt x="124" y="215"/>
                  </a:cubicBezTo>
                  <a:cubicBezTo>
                    <a:pt x="128" y="215"/>
                    <a:pt x="131" y="217"/>
                    <a:pt x="134" y="219"/>
                  </a:cubicBezTo>
                  <a:cubicBezTo>
                    <a:pt x="140" y="223"/>
                    <a:pt x="143" y="229"/>
                    <a:pt x="144" y="236"/>
                  </a:cubicBezTo>
                  <a:cubicBezTo>
                    <a:pt x="144" y="240"/>
                    <a:pt x="140" y="249"/>
                    <a:pt x="145" y="253"/>
                  </a:cubicBezTo>
                  <a:cubicBezTo>
                    <a:pt x="147" y="254"/>
                    <a:pt x="149" y="254"/>
                    <a:pt x="151" y="256"/>
                  </a:cubicBezTo>
                  <a:cubicBezTo>
                    <a:pt x="153" y="258"/>
                    <a:pt x="153" y="263"/>
                    <a:pt x="153" y="266"/>
                  </a:cubicBezTo>
                  <a:cubicBezTo>
                    <a:pt x="152" y="281"/>
                    <a:pt x="143" y="295"/>
                    <a:pt x="137" y="308"/>
                  </a:cubicBezTo>
                  <a:cubicBezTo>
                    <a:pt x="134" y="314"/>
                    <a:pt x="133" y="320"/>
                    <a:pt x="134" y="326"/>
                  </a:cubicBezTo>
                  <a:cubicBezTo>
                    <a:pt x="135" y="333"/>
                    <a:pt x="138" y="338"/>
                    <a:pt x="139" y="345"/>
                  </a:cubicBezTo>
                  <a:cubicBezTo>
                    <a:pt x="140" y="349"/>
                    <a:pt x="138" y="354"/>
                    <a:pt x="136" y="359"/>
                  </a:cubicBezTo>
                  <a:cubicBezTo>
                    <a:pt x="135" y="365"/>
                    <a:pt x="132" y="370"/>
                    <a:pt x="128" y="375"/>
                  </a:cubicBezTo>
                  <a:cubicBezTo>
                    <a:pt x="127" y="377"/>
                    <a:pt x="125" y="378"/>
                    <a:pt x="123" y="380"/>
                  </a:cubicBezTo>
                  <a:cubicBezTo>
                    <a:pt x="121" y="381"/>
                    <a:pt x="118" y="381"/>
                    <a:pt x="117" y="379"/>
                  </a:cubicBezTo>
                  <a:cubicBezTo>
                    <a:pt x="116" y="376"/>
                    <a:pt x="116" y="374"/>
                    <a:pt x="115" y="372"/>
                  </a:cubicBezTo>
                  <a:cubicBezTo>
                    <a:pt x="114" y="369"/>
                    <a:pt x="112" y="367"/>
                    <a:pt x="110" y="365"/>
                  </a:cubicBezTo>
                  <a:cubicBezTo>
                    <a:pt x="105" y="360"/>
                    <a:pt x="98" y="358"/>
                    <a:pt x="94" y="352"/>
                  </a:cubicBezTo>
                  <a:cubicBezTo>
                    <a:pt x="89" y="345"/>
                    <a:pt x="90" y="336"/>
                    <a:pt x="87" y="329"/>
                  </a:cubicBezTo>
                  <a:cubicBezTo>
                    <a:pt x="85" y="322"/>
                    <a:pt x="79" y="317"/>
                    <a:pt x="76" y="311"/>
                  </a:cubicBezTo>
                  <a:cubicBezTo>
                    <a:pt x="74" y="308"/>
                    <a:pt x="74" y="304"/>
                    <a:pt x="73" y="300"/>
                  </a:cubicBezTo>
                  <a:cubicBezTo>
                    <a:pt x="72" y="296"/>
                    <a:pt x="71" y="292"/>
                    <a:pt x="70" y="288"/>
                  </a:cubicBezTo>
                  <a:cubicBezTo>
                    <a:pt x="66" y="272"/>
                    <a:pt x="62" y="254"/>
                    <a:pt x="69" y="238"/>
                  </a:cubicBezTo>
                  <a:cubicBezTo>
                    <a:pt x="71" y="235"/>
                    <a:pt x="72" y="232"/>
                    <a:pt x="74" y="229"/>
                  </a:cubicBezTo>
                  <a:cubicBezTo>
                    <a:pt x="75" y="224"/>
                    <a:pt x="75" y="220"/>
                    <a:pt x="75" y="216"/>
                  </a:cubicBezTo>
                  <a:cubicBezTo>
                    <a:pt x="74" y="211"/>
                    <a:pt x="74" y="207"/>
                    <a:pt x="75" y="202"/>
                  </a:cubicBezTo>
                  <a:cubicBezTo>
                    <a:pt x="75" y="199"/>
                    <a:pt x="77" y="197"/>
                    <a:pt x="78" y="194"/>
                  </a:cubicBezTo>
                  <a:cubicBezTo>
                    <a:pt x="81" y="190"/>
                    <a:pt x="77" y="184"/>
                    <a:pt x="75" y="181"/>
                  </a:cubicBezTo>
                  <a:cubicBezTo>
                    <a:pt x="71" y="177"/>
                    <a:pt x="67" y="175"/>
                    <a:pt x="62" y="173"/>
                  </a:cubicBezTo>
                  <a:cubicBezTo>
                    <a:pt x="52" y="169"/>
                    <a:pt x="40" y="169"/>
                    <a:pt x="29" y="166"/>
                  </a:cubicBezTo>
                  <a:cubicBezTo>
                    <a:pt x="23" y="164"/>
                    <a:pt x="18" y="162"/>
                    <a:pt x="14" y="158"/>
                  </a:cubicBezTo>
                  <a:cubicBezTo>
                    <a:pt x="9" y="153"/>
                    <a:pt x="7" y="146"/>
                    <a:pt x="5" y="140"/>
                  </a:cubicBezTo>
                  <a:cubicBezTo>
                    <a:pt x="3" y="133"/>
                    <a:pt x="3" y="126"/>
                    <a:pt x="4" y="119"/>
                  </a:cubicBezTo>
                  <a:cubicBezTo>
                    <a:pt x="5" y="112"/>
                    <a:pt x="6" y="105"/>
                    <a:pt x="10" y="100"/>
                  </a:cubicBezTo>
                  <a:cubicBezTo>
                    <a:pt x="13" y="96"/>
                    <a:pt x="19" y="94"/>
                    <a:pt x="24" y="91"/>
                  </a:cubicBezTo>
                  <a:cubicBezTo>
                    <a:pt x="30" y="87"/>
                    <a:pt x="35" y="80"/>
                    <a:pt x="41" y="76"/>
                  </a:cubicBezTo>
                  <a:cubicBezTo>
                    <a:pt x="48" y="71"/>
                    <a:pt x="56" y="69"/>
                    <a:pt x="64" y="67"/>
                  </a:cubicBezTo>
                  <a:cubicBezTo>
                    <a:pt x="68" y="66"/>
                    <a:pt x="71" y="64"/>
                    <a:pt x="74" y="63"/>
                  </a:cubicBezTo>
                  <a:cubicBezTo>
                    <a:pt x="77" y="61"/>
                    <a:pt x="78" y="59"/>
                    <a:pt x="80" y="56"/>
                  </a:cubicBezTo>
                  <a:cubicBezTo>
                    <a:pt x="82" y="54"/>
                    <a:pt x="86" y="53"/>
                    <a:pt x="89" y="52"/>
                  </a:cubicBezTo>
                  <a:cubicBezTo>
                    <a:pt x="92" y="52"/>
                    <a:pt x="95" y="51"/>
                    <a:pt x="98" y="49"/>
                  </a:cubicBezTo>
                  <a:cubicBezTo>
                    <a:pt x="103" y="47"/>
                    <a:pt x="106" y="42"/>
                    <a:pt x="109" y="38"/>
                  </a:cubicBezTo>
                  <a:cubicBezTo>
                    <a:pt x="114" y="33"/>
                    <a:pt x="118" y="28"/>
                    <a:pt x="125" y="26"/>
                  </a:cubicBezTo>
                  <a:cubicBezTo>
                    <a:pt x="128" y="25"/>
                    <a:pt x="132" y="24"/>
                    <a:pt x="135" y="23"/>
                  </a:cubicBezTo>
                  <a:cubicBezTo>
                    <a:pt x="139" y="22"/>
                    <a:pt x="143" y="20"/>
                    <a:pt x="147" y="19"/>
                  </a:cubicBezTo>
                  <a:cubicBezTo>
                    <a:pt x="154" y="16"/>
                    <a:pt x="162" y="16"/>
                    <a:pt x="170" y="14"/>
                  </a:cubicBezTo>
                  <a:cubicBezTo>
                    <a:pt x="177" y="13"/>
                    <a:pt x="183" y="9"/>
                    <a:pt x="189" y="6"/>
                  </a:cubicBezTo>
                  <a:cubicBezTo>
                    <a:pt x="192" y="4"/>
                    <a:pt x="196" y="3"/>
                    <a:pt x="199" y="3"/>
                  </a:cubicBezTo>
                  <a:cubicBezTo>
                    <a:pt x="201" y="3"/>
                    <a:pt x="207" y="3"/>
                    <a:pt x="209" y="4"/>
                  </a:cubicBezTo>
                  <a:cubicBezTo>
                    <a:pt x="212" y="7"/>
                    <a:pt x="214" y="10"/>
                    <a:pt x="219" y="9"/>
                  </a:cubicBezTo>
                  <a:cubicBezTo>
                    <a:pt x="220" y="9"/>
                    <a:pt x="220" y="7"/>
                    <a:pt x="219" y="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Freeform 72"/>
            <p:cNvSpPr>
              <a:spLocks noEditPoints="1"/>
            </p:cNvSpPr>
            <p:nvPr/>
          </p:nvSpPr>
          <p:spPr bwMode="auto">
            <a:xfrm>
              <a:off x="9712327" y="1370014"/>
              <a:ext cx="852488" cy="1514475"/>
            </a:xfrm>
            <a:custGeom>
              <a:avLst/>
              <a:gdLst>
                <a:gd name="T0" fmla="*/ 114 w 201"/>
                <a:gd name="T1" fmla="*/ 357 h 357"/>
                <a:gd name="T2" fmla="*/ 97 w 201"/>
                <a:gd name="T3" fmla="*/ 340 h 357"/>
                <a:gd name="T4" fmla="*/ 89 w 201"/>
                <a:gd name="T5" fmla="*/ 330 h 357"/>
                <a:gd name="T6" fmla="*/ 88 w 201"/>
                <a:gd name="T7" fmla="*/ 319 h 357"/>
                <a:gd name="T8" fmla="*/ 67 w 201"/>
                <a:gd name="T9" fmla="*/ 295 h 357"/>
                <a:gd name="T10" fmla="*/ 70 w 201"/>
                <a:gd name="T11" fmla="*/ 275 h 357"/>
                <a:gd name="T12" fmla="*/ 63 w 201"/>
                <a:gd name="T13" fmla="*/ 256 h 357"/>
                <a:gd name="T14" fmla="*/ 68 w 201"/>
                <a:gd name="T15" fmla="*/ 239 h 357"/>
                <a:gd name="T16" fmla="*/ 68 w 201"/>
                <a:gd name="T17" fmla="*/ 218 h 357"/>
                <a:gd name="T18" fmla="*/ 72 w 201"/>
                <a:gd name="T19" fmla="*/ 199 h 357"/>
                <a:gd name="T20" fmla="*/ 96 w 201"/>
                <a:gd name="T21" fmla="*/ 210 h 357"/>
                <a:gd name="T22" fmla="*/ 108 w 201"/>
                <a:gd name="T23" fmla="*/ 214 h 357"/>
                <a:gd name="T24" fmla="*/ 114 w 201"/>
                <a:gd name="T25" fmla="*/ 214 h 357"/>
                <a:gd name="T26" fmla="*/ 130 w 201"/>
                <a:gd name="T27" fmla="*/ 231 h 357"/>
                <a:gd name="T28" fmla="*/ 129 w 201"/>
                <a:gd name="T29" fmla="*/ 236 h 357"/>
                <a:gd name="T30" fmla="*/ 129 w 201"/>
                <a:gd name="T31" fmla="*/ 247 h 357"/>
                <a:gd name="T32" fmla="*/ 137 w 201"/>
                <a:gd name="T33" fmla="*/ 254 h 357"/>
                <a:gd name="T34" fmla="*/ 138 w 201"/>
                <a:gd name="T35" fmla="*/ 254 h 357"/>
                <a:gd name="T36" fmla="*/ 129 w 201"/>
                <a:gd name="T37" fmla="*/ 289 h 357"/>
                <a:gd name="T38" fmla="*/ 119 w 201"/>
                <a:gd name="T39" fmla="*/ 312 h 357"/>
                <a:gd name="T40" fmla="*/ 118 w 201"/>
                <a:gd name="T41" fmla="*/ 356 h 357"/>
                <a:gd name="T42" fmla="*/ 114 w 201"/>
                <a:gd name="T43" fmla="*/ 357 h 357"/>
                <a:gd name="T44" fmla="*/ 63 w 201"/>
                <a:gd name="T45" fmla="*/ 161 h 357"/>
                <a:gd name="T46" fmla="*/ 36 w 201"/>
                <a:gd name="T47" fmla="*/ 159 h 357"/>
                <a:gd name="T48" fmla="*/ 9 w 201"/>
                <a:gd name="T49" fmla="*/ 150 h 357"/>
                <a:gd name="T50" fmla="*/ 1 w 201"/>
                <a:gd name="T51" fmla="*/ 117 h 357"/>
                <a:gd name="T52" fmla="*/ 19 w 201"/>
                <a:gd name="T53" fmla="*/ 100 h 357"/>
                <a:gd name="T54" fmla="*/ 31 w 201"/>
                <a:gd name="T55" fmla="*/ 90 h 357"/>
                <a:gd name="T56" fmla="*/ 43 w 201"/>
                <a:gd name="T57" fmla="*/ 72 h 357"/>
                <a:gd name="T58" fmla="*/ 72 w 201"/>
                <a:gd name="T59" fmla="*/ 67 h 357"/>
                <a:gd name="T60" fmla="*/ 79 w 201"/>
                <a:gd name="T61" fmla="*/ 54 h 357"/>
                <a:gd name="T62" fmla="*/ 99 w 201"/>
                <a:gd name="T63" fmla="*/ 47 h 357"/>
                <a:gd name="T64" fmla="*/ 117 w 201"/>
                <a:gd name="T65" fmla="*/ 28 h 357"/>
                <a:gd name="T66" fmla="*/ 136 w 201"/>
                <a:gd name="T67" fmla="*/ 20 h 357"/>
                <a:gd name="T68" fmla="*/ 151 w 201"/>
                <a:gd name="T69" fmla="*/ 16 h 357"/>
                <a:gd name="T70" fmla="*/ 171 w 201"/>
                <a:gd name="T71" fmla="*/ 11 h 357"/>
                <a:gd name="T72" fmla="*/ 197 w 201"/>
                <a:gd name="T73" fmla="*/ 38 h 357"/>
                <a:gd name="T74" fmla="*/ 197 w 201"/>
                <a:gd name="T75" fmla="*/ 77 h 357"/>
                <a:gd name="T76" fmla="*/ 168 w 201"/>
                <a:gd name="T77" fmla="*/ 100 h 357"/>
                <a:gd name="T78" fmla="*/ 115 w 201"/>
                <a:gd name="T79" fmla="*/ 127 h 357"/>
                <a:gd name="T80" fmla="*/ 75 w 201"/>
                <a:gd name="T81" fmla="*/ 153 h 357"/>
                <a:gd name="T82" fmla="*/ 63 w 201"/>
                <a:gd name="T83" fmla="*/ 16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357">
                  <a:moveTo>
                    <a:pt x="114" y="357"/>
                  </a:moveTo>
                  <a:cubicBezTo>
                    <a:pt x="108" y="357"/>
                    <a:pt x="102" y="344"/>
                    <a:pt x="97" y="340"/>
                  </a:cubicBezTo>
                  <a:cubicBezTo>
                    <a:pt x="94" y="337"/>
                    <a:pt x="90" y="335"/>
                    <a:pt x="89" y="330"/>
                  </a:cubicBezTo>
                  <a:cubicBezTo>
                    <a:pt x="88" y="326"/>
                    <a:pt x="90" y="322"/>
                    <a:pt x="88" y="319"/>
                  </a:cubicBezTo>
                  <a:cubicBezTo>
                    <a:pt x="84" y="308"/>
                    <a:pt x="70" y="306"/>
                    <a:pt x="67" y="295"/>
                  </a:cubicBezTo>
                  <a:cubicBezTo>
                    <a:pt x="65" y="288"/>
                    <a:pt x="69" y="282"/>
                    <a:pt x="70" y="275"/>
                  </a:cubicBezTo>
                  <a:cubicBezTo>
                    <a:pt x="70" y="268"/>
                    <a:pt x="64" y="262"/>
                    <a:pt x="63" y="256"/>
                  </a:cubicBezTo>
                  <a:cubicBezTo>
                    <a:pt x="62" y="249"/>
                    <a:pt x="66" y="245"/>
                    <a:pt x="68" y="239"/>
                  </a:cubicBezTo>
                  <a:cubicBezTo>
                    <a:pt x="72" y="233"/>
                    <a:pt x="68" y="225"/>
                    <a:pt x="68" y="218"/>
                  </a:cubicBezTo>
                  <a:cubicBezTo>
                    <a:pt x="68" y="212"/>
                    <a:pt x="68" y="204"/>
                    <a:pt x="72" y="199"/>
                  </a:cubicBezTo>
                  <a:cubicBezTo>
                    <a:pt x="86" y="182"/>
                    <a:pt x="87" y="204"/>
                    <a:pt x="96" y="210"/>
                  </a:cubicBezTo>
                  <a:cubicBezTo>
                    <a:pt x="99" y="213"/>
                    <a:pt x="104" y="213"/>
                    <a:pt x="108" y="214"/>
                  </a:cubicBezTo>
                  <a:cubicBezTo>
                    <a:pt x="111" y="214"/>
                    <a:pt x="113" y="214"/>
                    <a:pt x="114" y="214"/>
                  </a:cubicBezTo>
                  <a:cubicBezTo>
                    <a:pt x="125" y="218"/>
                    <a:pt x="129" y="223"/>
                    <a:pt x="130" y="231"/>
                  </a:cubicBezTo>
                  <a:cubicBezTo>
                    <a:pt x="130" y="233"/>
                    <a:pt x="130" y="234"/>
                    <a:pt x="129" y="236"/>
                  </a:cubicBezTo>
                  <a:cubicBezTo>
                    <a:pt x="129" y="239"/>
                    <a:pt x="128" y="243"/>
                    <a:pt x="129" y="247"/>
                  </a:cubicBezTo>
                  <a:cubicBezTo>
                    <a:pt x="131" y="251"/>
                    <a:pt x="134" y="253"/>
                    <a:pt x="137" y="254"/>
                  </a:cubicBezTo>
                  <a:cubicBezTo>
                    <a:pt x="137" y="254"/>
                    <a:pt x="138" y="254"/>
                    <a:pt x="138" y="254"/>
                  </a:cubicBezTo>
                  <a:cubicBezTo>
                    <a:pt x="140" y="265"/>
                    <a:pt x="135" y="280"/>
                    <a:pt x="129" y="289"/>
                  </a:cubicBezTo>
                  <a:cubicBezTo>
                    <a:pt x="124" y="297"/>
                    <a:pt x="117" y="302"/>
                    <a:pt x="119" y="312"/>
                  </a:cubicBezTo>
                  <a:cubicBezTo>
                    <a:pt x="120" y="324"/>
                    <a:pt x="129" y="347"/>
                    <a:pt x="118" y="356"/>
                  </a:cubicBezTo>
                  <a:cubicBezTo>
                    <a:pt x="117" y="357"/>
                    <a:pt x="116" y="357"/>
                    <a:pt x="114" y="357"/>
                  </a:cubicBezTo>
                  <a:close/>
                  <a:moveTo>
                    <a:pt x="63" y="161"/>
                  </a:moveTo>
                  <a:cubicBezTo>
                    <a:pt x="55" y="164"/>
                    <a:pt x="48" y="161"/>
                    <a:pt x="36" y="159"/>
                  </a:cubicBezTo>
                  <a:cubicBezTo>
                    <a:pt x="25" y="157"/>
                    <a:pt x="15" y="156"/>
                    <a:pt x="9" y="150"/>
                  </a:cubicBezTo>
                  <a:cubicBezTo>
                    <a:pt x="0" y="141"/>
                    <a:pt x="0" y="129"/>
                    <a:pt x="1" y="117"/>
                  </a:cubicBezTo>
                  <a:cubicBezTo>
                    <a:pt x="2" y="104"/>
                    <a:pt x="8" y="103"/>
                    <a:pt x="19" y="100"/>
                  </a:cubicBezTo>
                  <a:cubicBezTo>
                    <a:pt x="24" y="98"/>
                    <a:pt x="28" y="95"/>
                    <a:pt x="31" y="90"/>
                  </a:cubicBezTo>
                  <a:cubicBezTo>
                    <a:pt x="35" y="84"/>
                    <a:pt x="37" y="77"/>
                    <a:pt x="43" y="72"/>
                  </a:cubicBezTo>
                  <a:cubicBezTo>
                    <a:pt x="51" y="66"/>
                    <a:pt x="63" y="72"/>
                    <a:pt x="72" y="67"/>
                  </a:cubicBezTo>
                  <a:cubicBezTo>
                    <a:pt x="78" y="63"/>
                    <a:pt x="76" y="59"/>
                    <a:pt x="79" y="54"/>
                  </a:cubicBezTo>
                  <a:cubicBezTo>
                    <a:pt x="82" y="48"/>
                    <a:pt x="93" y="51"/>
                    <a:pt x="99" y="47"/>
                  </a:cubicBezTo>
                  <a:cubicBezTo>
                    <a:pt x="107" y="42"/>
                    <a:pt x="110" y="33"/>
                    <a:pt x="117" y="28"/>
                  </a:cubicBezTo>
                  <a:cubicBezTo>
                    <a:pt x="123" y="23"/>
                    <a:pt x="129" y="23"/>
                    <a:pt x="136" y="20"/>
                  </a:cubicBezTo>
                  <a:cubicBezTo>
                    <a:pt x="141" y="18"/>
                    <a:pt x="146" y="17"/>
                    <a:pt x="151" y="16"/>
                  </a:cubicBezTo>
                  <a:cubicBezTo>
                    <a:pt x="158" y="15"/>
                    <a:pt x="164" y="14"/>
                    <a:pt x="171" y="11"/>
                  </a:cubicBezTo>
                  <a:cubicBezTo>
                    <a:pt x="194" y="0"/>
                    <a:pt x="199" y="19"/>
                    <a:pt x="197" y="38"/>
                  </a:cubicBezTo>
                  <a:cubicBezTo>
                    <a:pt x="196" y="50"/>
                    <a:pt x="201" y="66"/>
                    <a:pt x="197" y="77"/>
                  </a:cubicBezTo>
                  <a:cubicBezTo>
                    <a:pt x="194" y="85"/>
                    <a:pt x="175" y="94"/>
                    <a:pt x="168" y="100"/>
                  </a:cubicBezTo>
                  <a:cubicBezTo>
                    <a:pt x="153" y="111"/>
                    <a:pt x="134" y="124"/>
                    <a:pt x="115" y="127"/>
                  </a:cubicBezTo>
                  <a:cubicBezTo>
                    <a:pt x="98" y="130"/>
                    <a:pt x="86" y="142"/>
                    <a:pt x="75" y="153"/>
                  </a:cubicBezTo>
                  <a:cubicBezTo>
                    <a:pt x="70" y="157"/>
                    <a:pt x="66" y="159"/>
                    <a:pt x="63" y="161"/>
                  </a:cubicBez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73"/>
            <p:cNvSpPr>
              <a:spLocks noEditPoints="1"/>
            </p:cNvSpPr>
            <p:nvPr/>
          </p:nvSpPr>
          <p:spPr bwMode="auto">
            <a:xfrm>
              <a:off x="9725027" y="1446214"/>
              <a:ext cx="766763" cy="1357313"/>
            </a:xfrm>
            <a:custGeom>
              <a:avLst/>
              <a:gdLst>
                <a:gd name="T0" fmla="*/ 108 w 181"/>
                <a:gd name="T1" fmla="*/ 320 h 320"/>
                <a:gd name="T2" fmla="*/ 97 w 181"/>
                <a:gd name="T3" fmla="*/ 310 h 320"/>
                <a:gd name="T4" fmla="*/ 92 w 181"/>
                <a:gd name="T5" fmla="*/ 296 h 320"/>
                <a:gd name="T6" fmla="*/ 88 w 181"/>
                <a:gd name="T7" fmla="*/ 283 h 320"/>
                <a:gd name="T8" fmla="*/ 76 w 181"/>
                <a:gd name="T9" fmla="*/ 269 h 320"/>
                <a:gd name="T10" fmla="*/ 75 w 181"/>
                <a:gd name="T11" fmla="*/ 250 h 320"/>
                <a:gd name="T12" fmla="*/ 69 w 181"/>
                <a:gd name="T13" fmla="*/ 230 h 320"/>
                <a:gd name="T14" fmla="*/ 77 w 181"/>
                <a:gd name="T15" fmla="*/ 221 h 320"/>
                <a:gd name="T16" fmla="*/ 83 w 181"/>
                <a:gd name="T17" fmla="*/ 199 h 320"/>
                <a:gd name="T18" fmla="*/ 92 w 181"/>
                <a:gd name="T19" fmla="*/ 221 h 320"/>
                <a:gd name="T20" fmla="*/ 117 w 181"/>
                <a:gd name="T21" fmla="*/ 236 h 320"/>
                <a:gd name="T22" fmla="*/ 105 w 181"/>
                <a:gd name="T23" fmla="*/ 283 h 320"/>
                <a:gd name="T24" fmla="*/ 111 w 181"/>
                <a:gd name="T25" fmla="*/ 302 h 320"/>
                <a:gd name="T26" fmla="*/ 113 w 181"/>
                <a:gd name="T27" fmla="*/ 312 h 320"/>
                <a:gd name="T28" fmla="*/ 108 w 181"/>
                <a:gd name="T29" fmla="*/ 320 h 320"/>
                <a:gd name="T30" fmla="*/ 53 w 181"/>
                <a:gd name="T31" fmla="*/ 134 h 320"/>
                <a:gd name="T32" fmla="*/ 7 w 181"/>
                <a:gd name="T33" fmla="*/ 109 h 320"/>
                <a:gd name="T34" fmla="*/ 27 w 181"/>
                <a:gd name="T35" fmla="*/ 97 h 320"/>
                <a:gd name="T36" fmla="*/ 48 w 181"/>
                <a:gd name="T37" fmla="*/ 69 h 320"/>
                <a:gd name="T38" fmla="*/ 79 w 181"/>
                <a:gd name="T39" fmla="*/ 58 h 320"/>
                <a:gd name="T40" fmla="*/ 109 w 181"/>
                <a:gd name="T41" fmla="*/ 47 h 320"/>
                <a:gd name="T42" fmla="*/ 129 w 181"/>
                <a:gd name="T43" fmla="*/ 22 h 320"/>
                <a:gd name="T44" fmla="*/ 158 w 181"/>
                <a:gd name="T45" fmla="*/ 9 h 320"/>
                <a:gd name="T46" fmla="*/ 178 w 181"/>
                <a:gd name="T47" fmla="*/ 15 h 320"/>
                <a:gd name="T48" fmla="*/ 176 w 181"/>
                <a:gd name="T49" fmla="*/ 36 h 320"/>
                <a:gd name="T50" fmla="*/ 170 w 181"/>
                <a:gd name="T51" fmla="*/ 58 h 320"/>
                <a:gd name="T52" fmla="*/ 124 w 181"/>
                <a:gd name="T53" fmla="*/ 81 h 320"/>
                <a:gd name="T54" fmla="*/ 104 w 181"/>
                <a:gd name="T55" fmla="*/ 97 h 320"/>
                <a:gd name="T56" fmla="*/ 84 w 181"/>
                <a:gd name="T57" fmla="*/ 106 h 320"/>
                <a:gd name="T58" fmla="*/ 58 w 181"/>
                <a:gd name="T59" fmla="*/ 133 h 320"/>
                <a:gd name="T60" fmla="*/ 53 w 181"/>
                <a:gd name="T61" fmla="*/ 13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320">
                  <a:moveTo>
                    <a:pt x="108" y="320"/>
                  </a:moveTo>
                  <a:cubicBezTo>
                    <a:pt x="107" y="313"/>
                    <a:pt x="101" y="314"/>
                    <a:pt x="97" y="310"/>
                  </a:cubicBezTo>
                  <a:cubicBezTo>
                    <a:pt x="93" y="306"/>
                    <a:pt x="92" y="301"/>
                    <a:pt x="92" y="296"/>
                  </a:cubicBezTo>
                  <a:cubicBezTo>
                    <a:pt x="91" y="290"/>
                    <a:pt x="93" y="289"/>
                    <a:pt x="88" y="283"/>
                  </a:cubicBezTo>
                  <a:cubicBezTo>
                    <a:pt x="85" y="278"/>
                    <a:pt x="77" y="276"/>
                    <a:pt x="76" y="269"/>
                  </a:cubicBezTo>
                  <a:cubicBezTo>
                    <a:pt x="74" y="262"/>
                    <a:pt x="78" y="258"/>
                    <a:pt x="75" y="250"/>
                  </a:cubicBezTo>
                  <a:cubicBezTo>
                    <a:pt x="72" y="244"/>
                    <a:pt x="67" y="237"/>
                    <a:pt x="69" y="230"/>
                  </a:cubicBezTo>
                  <a:cubicBezTo>
                    <a:pt x="70" y="226"/>
                    <a:pt x="75" y="225"/>
                    <a:pt x="77" y="221"/>
                  </a:cubicBezTo>
                  <a:cubicBezTo>
                    <a:pt x="80" y="217"/>
                    <a:pt x="76" y="199"/>
                    <a:pt x="83" y="199"/>
                  </a:cubicBezTo>
                  <a:cubicBezTo>
                    <a:pt x="89" y="199"/>
                    <a:pt x="88" y="217"/>
                    <a:pt x="92" y="221"/>
                  </a:cubicBezTo>
                  <a:cubicBezTo>
                    <a:pt x="98" y="229"/>
                    <a:pt x="110" y="229"/>
                    <a:pt x="117" y="236"/>
                  </a:cubicBezTo>
                  <a:cubicBezTo>
                    <a:pt x="131" y="251"/>
                    <a:pt x="108" y="269"/>
                    <a:pt x="105" y="283"/>
                  </a:cubicBezTo>
                  <a:cubicBezTo>
                    <a:pt x="104" y="290"/>
                    <a:pt x="109" y="295"/>
                    <a:pt x="111" y="302"/>
                  </a:cubicBezTo>
                  <a:cubicBezTo>
                    <a:pt x="112" y="305"/>
                    <a:pt x="113" y="308"/>
                    <a:pt x="113" y="312"/>
                  </a:cubicBezTo>
                  <a:cubicBezTo>
                    <a:pt x="112" y="314"/>
                    <a:pt x="107" y="319"/>
                    <a:pt x="108" y="320"/>
                  </a:cubicBezTo>
                  <a:close/>
                  <a:moveTo>
                    <a:pt x="53" y="134"/>
                  </a:moveTo>
                  <a:cubicBezTo>
                    <a:pt x="40" y="135"/>
                    <a:pt x="0" y="128"/>
                    <a:pt x="7" y="109"/>
                  </a:cubicBezTo>
                  <a:cubicBezTo>
                    <a:pt x="11" y="100"/>
                    <a:pt x="18" y="100"/>
                    <a:pt x="27" y="97"/>
                  </a:cubicBezTo>
                  <a:cubicBezTo>
                    <a:pt x="41" y="92"/>
                    <a:pt x="34" y="75"/>
                    <a:pt x="48" y="69"/>
                  </a:cubicBezTo>
                  <a:cubicBezTo>
                    <a:pt x="61" y="63"/>
                    <a:pt x="69" y="71"/>
                    <a:pt x="79" y="58"/>
                  </a:cubicBezTo>
                  <a:cubicBezTo>
                    <a:pt x="89" y="46"/>
                    <a:pt x="96" y="53"/>
                    <a:pt x="109" y="47"/>
                  </a:cubicBezTo>
                  <a:cubicBezTo>
                    <a:pt x="120" y="42"/>
                    <a:pt x="121" y="30"/>
                    <a:pt x="129" y="22"/>
                  </a:cubicBezTo>
                  <a:cubicBezTo>
                    <a:pt x="137" y="13"/>
                    <a:pt x="147" y="13"/>
                    <a:pt x="158" y="9"/>
                  </a:cubicBezTo>
                  <a:cubicBezTo>
                    <a:pt x="166" y="7"/>
                    <a:pt x="181" y="0"/>
                    <a:pt x="178" y="15"/>
                  </a:cubicBezTo>
                  <a:cubicBezTo>
                    <a:pt x="177" y="23"/>
                    <a:pt x="175" y="28"/>
                    <a:pt x="176" y="36"/>
                  </a:cubicBezTo>
                  <a:cubicBezTo>
                    <a:pt x="176" y="45"/>
                    <a:pt x="177" y="51"/>
                    <a:pt x="170" y="58"/>
                  </a:cubicBezTo>
                  <a:cubicBezTo>
                    <a:pt x="157" y="72"/>
                    <a:pt x="141" y="74"/>
                    <a:pt x="124" y="81"/>
                  </a:cubicBezTo>
                  <a:cubicBezTo>
                    <a:pt x="115" y="84"/>
                    <a:pt x="111" y="91"/>
                    <a:pt x="104" y="97"/>
                  </a:cubicBezTo>
                  <a:cubicBezTo>
                    <a:pt x="98" y="102"/>
                    <a:pt x="91" y="103"/>
                    <a:pt x="84" y="106"/>
                  </a:cubicBezTo>
                  <a:cubicBezTo>
                    <a:pt x="73" y="112"/>
                    <a:pt x="69" y="129"/>
                    <a:pt x="58" y="133"/>
                  </a:cubicBezTo>
                  <a:cubicBezTo>
                    <a:pt x="56" y="134"/>
                    <a:pt x="55" y="134"/>
                    <a:pt x="53" y="134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74"/>
            <p:cNvSpPr>
              <a:spLocks noEditPoints="1"/>
            </p:cNvSpPr>
            <p:nvPr/>
          </p:nvSpPr>
          <p:spPr bwMode="auto">
            <a:xfrm>
              <a:off x="9496427" y="1946276"/>
              <a:ext cx="1801813" cy="1392238"/>
            </a:xfrm>
            <a:custGeom>
              <a:avLst/>
              <a:gdLst>
                <a:gd name="T0" fmla="*/ 105 w 425"/>
                <a:gd name="T1" fmla="*/ 158 h 328"/>
                <a:gd name="T2" fmla="*/ 115 w 425"/>
                <a:gd name="T3" fmla="*/ 183 h 328"/>
                <a:gd name="T4" fmla="*/ 122 w 425"/>
                <a:gd name="T5" fmla="*/ 200 h 328"/>
                <a:gd name="T6" fmla="*/ 141 w 425"/>
                <a:gd name="T7" fmla="*/ 228 h 328"/>
                <a:gd name="T8" fmla="*/ 149 w 425"/>
                <a:gd name="T9" fmla="*/ 237 h 328"/>
                <a:gd name="T10" fmla="*/ 166 w 425"/>
                <a:gd name="T11" fmla="*/ 249 h 328"/>
                <a:gd name="T12" fmla="*/ 186 w 425"/>
                <a:gd name="T13" fmla="*/ 225 h 328"/>
                <a:gd name="T14" fmla="*/ 169 w 425"/>
                <a:gd name="T15" fmla="*/ 238 h 328"/>
                <a:gd name="T16" fmla="*/ 158 w 425"/>
                <a:gd name="T17" fmla="*/ 240 h 328"/>
                <a:gd name="T18" fmla="*/ 153 w 425"/>
                <a:gd name="T19" fmla="*/ 227 h 328"/>
                <a:gd name="T20" fmla="*/ 130 w 425"/>
                <a:gd name="T21" fmla="*/ 195 h 328"/>
                <a:gd name="T22" fmla="*/ 119 w 425"/>
                <a:gd name="T23" fmla="*/ 175 h 328"/>
                <a:gd name="T24" fmla="*/ 103 w 425"/>
                <a:gd name="T25" fmla="*/ 151 h 328"/>
                <a:gd name="T26" fmla="*/ 8 w 425"/>
                <a:gd name="T27" fmla="*/ 18 h 328"/>
                <a:gd name="T28" fmla="*/ 64 w 425"/>
                <a:gd name="T29" fmla="*/ 248 h 328"/>
                <a:gd name="T30" fmla="*/ 189 w 425"/>
                <a:gd name="T31" fmla="*/ 320 h 328"/>
                <a:gd name="T32" fmla="*/ 280 w 425"/>
                <a:gd name="T33" fmla="*/ 327 h 328"/>
                <a:gd name="T34" fmla="*/ 359 w 425"/>
                <a:gd name="T35" fmla="*/ 296 h 328"/>
                <a:gd name="T36" fmla="*/ 359 w 425"/>
                <a:gd name="T37" fmla="*/ 293 h 328"/>
                <a:gd name="T38" fmla="*/ 360 w 425"/>
                <a:gd name="T39" fmla="*/ 278 h 328"/>
                <a:gd name="T40" fmla="*/ 361 w 425"/>
                <a:gd name="T41" fmla="*/ 275 h 328"/>
                <a:gd name="T42" fmla="*/ 372 w 425"/>
                <a:gd name="T43" fmla="*/ 266 h 328"/>
                <a:gd name="T44" fmla="*/ 382 w 425"/>
                <a:gd name="T45" fmla="*/ 268 h 328"/>
                <a:gd name="T46" fmla="*/ 384 w 425"/>
                <a:gd name="T47" fmla="*/ 268 h 328"/>
                <a:gd name="T48" fmla="*/ 388 w 425"/>
                <a:gd name="T49" fmla="*/ 269 h 328"/>
                <a:gd name="T50" fmla="*/ 390 w 425"/>
                <a:gd name="T51" fmla="*/ 267 h 328"/>
                <a:gd name="T52" fmla="*/ 394 w 425"/>
                <a:gd name="T53" fmla="*/ 256 h 328"/>
                <a:gd name="T54" fmla="*/ 404 w 425"/>
                <a:gd name="T55" fmla="*/ 245 h 328"/>
                <a:gd name="T56" fmla="*/ 407 w 425"/>
                <a:gd name="T57" fmla="*/ 244 h 328"/>
                <a:gd name="T58" fmla="*/ 411 w 425"/>
                <a:gd name="T59" fmla="*/ 244 h 328"/>
                <a:gd name="T60" fmla="*/ 421 w 425"/>
                <a:gd name="T61" fmla="*/ 240 h 328"/>
                <a:gd name="T62" fmla="*/ 422 w 425"/>
                <a:gd name="T63" fmla="*/ 238 h 328"/>
                <a:gd name="T64" fmla="*/ 391 w 425"/>
                <a:gd name="T65" fmla="*/ 246 h 328"/>
                <a:gd name="T66" fmla="*/ 383 w 425"/>
                <a:gd name="T67" fmla="*/ 260 h 328"/>
                <a:gd name="T68" fmla="*/ 365 w 425"/>
                <a:gd name="T69" fmla="*/ 259 h 328"/>
                <a:gd name="T70" fmla="*/ 334 w 425"/>
                <a:gd name="T71" fmla="*/ 311 h 328"/>
                <a:gd name="T72" fmla="*/ 144 w 425"/>
                <a:gd name="T73" fmla="*/ 298 h 328"/>
                <a:gd name="T74" fmla="*/ 16 w 425"/>
                <a:gd name="T75" fmla="*/ 133 h 328"/>
                <a:gd name="T76" fmla="*/ 16 w 425"/>
                <a:gd name="T77" fmla="*/ 1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5" h="328">
                  <a:moveTo>
                    <a:pt x="103" y="151"/>
                  </a:moveTo>
                  <a:cubicBezTo>
                    <a:pt x="104" y="153"/>
                    <a:pt x="104" y="156"/>
                    <a:pt x="105" y="158"/>
                  </a:cubicBezTo>
                  <a:cubicBezTo>
                    <a:pt x="105" y="161"/>
                    <a:pt x="106" y="163"/>
                    <a:pt x="107" y="166"/>
                  </a:cubicBezTo>
                  <a:cubicBezTo>
                    <a:pt x="108" y="174"/>
                    <a:pt x="112" y="179"/>
                    <a:pt x="115" y="183"/>
                  </a:cubicBezTo>
                  <a:cubicBezTo>
                    <a:pt x="117" y="185"/>
                    <a:pt x="118" y="187"/>
                    <a:pt x="120" y="190"/>
                  </a:cubicBezTo>
                  <a:cubicBezTo>
                    <a:pt x="121" y="192"/>
                    <a:pt x="122" y="196"/>
                    <a:pt x="122" y="200"/>
                  </a:cubicBezTo>
                  <a:cubicBezTo>
                    <a:pt x="123" y="205"/>
                    <a:pt x="125" y="211"/>
                    <a:pt x="128" y="217"/>
                  </a:cubicBezTo>
                  <a:cubicBezTo>
                    <a:pt x="132" y="222"/>
                    <a:pt x="137" y="225"/>
                    <a:pt x="141" y="228"/>
                  </a:cubicBezTo>
                  <a:cubicBezTo>
                    <a:pt x="144" y="229"/>
                    <a:pt x="147" y="231"/>
                    <a:pt x="148" y="233"/>
                  </a:cubicBezTo>
                  <a:cubicBezTo>
                    <a:pt x="149" y="234"/>
                    <a:pt x="149" y="235"/>
                    <a:pt x="149" y="237"/>
                  </a:cubicBezTo>
                  <a:cubicBezTo>
                    <a:pt x="150" y="248"/>
                    <a:pt x="157" y="249"/>
                    <a:pt x="162" y="249"/>
                  </a:cubicBezTo>
                  <a:cubicBezTo>
                    <a:pt x="163" y="249"/>
                    <a:pt x="164" y="249"/>
                    <a:pt x="166" y="249"/>
                  </a:cubicBezTo>
                  <a:cubicBezTo>
                    <a:pt x="173" y="247"/>
                    <a:pt x="180" y="240"/>
                    <a:pt x="185" y="228"/>
                  </a:cubicBezTo>
                  <a:cubicBezTo>
                    <a:pt x="185" y="227"/>
                    <a:pt x="186" y="226"/>
                    <a:pt x="186" y="225"/>
                  </a:cubicBezTo>
                  <a:cubicBezTo>
                    <a:pt x="184" y="224"/>
                    <a:pt x="181" y="223"/>
                    <a:pt x="179" y="222"/>
                  </a:cubicBezTo>
                  <a:cubicBezTo>
                    <a:pt x="177" y="228"/>
                    <a:pt x="173" y="234"/>
                    <a:pt x="169" y="238"/>
                  </a:cubicBezTo>
                  <a:cubicBezTo>
                    <a:pt x="167" y="240"/>
                    <a:pt x="164" y="241"/>
                    <a:pt x="162" y="241"/>
                  </a:cubicBezTo>
                  <a:cubicBezTo>
                    <a:pt x="160" y="242"/>
                    <a:pt x="159" y="241"/>
                    <a:pt x="158" y="240"/>
                  </a:cubicBezTo>
                  <a:cubicBezTo>
                    <a:pt x="157" y="239"/>
                    <a:pt x="157" y="238"/>
                    <a:pt x="157" y="236"/>
                  </a:cubicBezTo>
                  <a:cubicBezTo>
                    <a:pt x="156" y="233"/>
                    <a:pt x="155" y="230"/>
                    <a:pt x="153" y="227"/>
                  </a:cubicBezTo>
                  <a:cubicBezTo>
                    <a:pt x="148" y="222"/>
                    <a:pt x="142" y="220"/>
                    <a:pt x="137" y="215"/>
                  </a:cubicBezTo>
                  <a:cubicBezTo>
                    <a:pt x="132" y="210"/>
                    <a:pt x="131" y="202"/>
                    <a:pt x="130" y="195"/>
                  </a:cubicBezTo>
                  <a:cubicBezTo>
                    <a:pt x="129" y="191"/>
                    <a:pt x="127" y="187"/>
                    <a:pt x="125" y="183"/>
                  </a:cubicBezTo>
                  <a:cubicBezTo>
                    <a:pt x="123" y="181"/>
                    <a:pt x="121" y="178"/>
                    <a:pt x="119" y="175"/>
                  </a:cubicBezTo>
                  <a:cubicBezTo>
                    <a:pt x="117" y="172"/>
                    <a:pt x="115" y="168"/>
                    <a:pt x="114" y="163"/>
                  </a:cubicBezTo>
                  <a:cubicBezTo>
                    <a:pt x="110" y="159"/>
                    <a:pt x="107" y="155"/>
                    <a:pt x="103" y="151"/>
                  </a:cubicBezTo>
                  <a:close/>
                  <a:moveTo>
                    <a:pt x="13" y="0"/>
                  </a:moveTo>
                  <a:cubicBezTo>
                    <a:pt x="13" y="5"/>
                    <a:pt x="11" y="11"/>
                    <a:pt x="8" y="18"/>
                  </a:cubicBezTo>
                  <a:cubicBezTo>
                    <a:pt x="0" y="52"/>
                    <a:pt x="0" y="87"/>
                    <a:pt x="6" y="122"/>
                  </a:cubicBezTo>
                  <a:cubicBezTo>
                    <a:pt x="14" y="168"/>
                    <a:pt x="34" y="212"/>
                    <a:pt x="64" y="248"/>
                  </a:cubicBezTo>
                  <a:cubicBezTo>
                    <a:pt x="79" y="265"/>
                    <a:pt x="97" y="281"/>
                    <a:pt x="117" y="293"/>
                  </a:cubicBezTo>
                  <a:cubicBezTo>
                    <a:pt x="139" y="306"/>
                    <a:pt x="164" y="314"/>
                    <a:pt x="189" y="320"/>
                  </a:cubicBezTo>
                  <a:cubicBezTo>
                    <a:pt x="219" y="326"/>
                    <a:pt x="249" y="328"/>
                    <a:pt x="279" y="327"/>
                  </a:cubicBezTo>
                  <a:cubicBezTo>
                    <a:pt x="279" y="327"/>
                    <a:pt x="280" y="327"/>
                    <a:pt x="280" y="327"/>
                  </a:cubicBezTo>
                  <a:cubicBezTo>
                    <a:pt x="309" y="325"/>
                    <a:pt x="338" y="320"/>
                    <a:pt x="365" y="309"/>
                  </a:cubicBezTo>
                  <a:cubicBezTo>
                    <a:pt x="361" y="305"/>
                    <a:pt x="359" y="301"/>
                    <a:pt x="359" y="296"/>
                  </a:cubicBezTo>
                  <a:cubicBezTo>
                    <a:pt x="359" y="295"/>
                    <a:pt x="359" y="295"/>
                    <a:pt x="359" y="295"/>
                  </a:cubicBezTo>
                  <a:cubicBezTo>
                    <a:pt x="359" y="294"/>
                    <a:pt x="359" y="294"/>
                    <a:pt x="359" y="293"/>
                  </a:cubicBezTo>
                  <a:cubicBezTo>
                    <a:pt x="359" y="292"/>
                    <a:pt x="359" y="290"/>
                    <a:pt x="359" y="288"/>
                  </a:cubicBezTo>
                  <a:cubicBezTo>
                    <a:pt x="359" y="285"/>
                    <a:pt x="359" y="282"/>
                    <a:pt x="360" y="278"/>
                  </a:cubicBezTo>
                  <a:cubicBezTo>
                    <a:pt x="360" y="278"/>
                    <a:pt x="360" y="278"/>
                    <a:pt x="360" y="278"/>
                  </a:cubicBezTo>
                  <a:cubicBezTo>
                    <a:pt x="360" y="277"/>
                    <a:pt x="361" y="276"/>
                    <a:pt x="361" y="275"/>
                  </a:cubicBezTo>
                  <a:cubicBezTo>
                    <a:pt x="362" y="272"/>
                    <a:pt x="364" y="269"/>
                    <a:pt x="366" y="267"/>
                  </a:cubicBezTo>
                  <a:cubicBezTo>
                    <a:pt x="368" y="266"/>
                    <a:pt x="370" y="266"/>
                    <a:pt x="372" y="266"/>
                  </a:cubicBezTo>
                  <a:cubicBezTo>
                    <a:pt x="374" y="266"/>
                    <a:pt x="377" y="266"/>
                    <a:pt x="380" y="267"/>
                  </a:cubicBezTo>
                  <a:cubicBezTo>
                    <a:pt x="381" y="267"/>
                    <a:pt x="382" y="268"/>
                    <a:pt x="382" y="268"/>
                  </a:cubicBezTo>
                  <a:cubicBezTo>
                    <a:pt x="383" y="268"/>
                    <a:pt x="383" y="268"/>
                    <a:pt x="383" y="268"/>
                  </a:cubicBezTo>
                  <a:cubicBezTo>
                    <a:pt x="383" y="268"/>
                    <a:pt x="384" y="268"/>
                    <a:pt x="384" y="268"/>
                  </a:cubicBezTo>
                  <a:cubicBezTo>
                    <a:pt x="385" y="268"/>
                    <a:pt x="385" y="269"/>
                    <a:pt x="385" y="269"/>
                  </a:cubicBezTo>
                  <a:cubicBezTo>
                    <a:pt x="386" y="269"/>
                    <a:pt x="387" y="269"/>
                    <a:pt x="388" y="269"/>
                  </a:cubicBezTo>
                  <a:cubicBezTo>
                    <a:pt x="388" y="269"/>
                    <a:pt x="389" y="269"/>
                    <a:pt x="389" y="268"/>
                  </a:cubicBezTo>
                  <a:cubicBezTo>
                    <a:pt x="390" y="267"/>
                    <a:pt x="390" y="267"/>
                    <a:pt x="390" y="267"/>
                  </a:cubicBezTo>
                  <a:cubicBezTo>
                    <a:pt x="390" y="265"/>
                    <a:pt x="391" y="263"/>
                    <a:pt x="392" y="262"/>
                  </a:cubicBezTo>
                  <a:cubicBezTo>
                    <a:pt x="392" y="260"/>
                    <a:pt x="393" y="258"/>
                    <a:pt x="394" y="256"/>
                  </a:cubicBezTo>
                  <a:cubicBezTo>
                    <a:pt x="394" y="256"/>
                    <a:pt x="394" y="256"/>
                    <a:pt x="394" y="256"/>
                  </a:cubicBezTo>
                  <a:cubicBezTo>
                    <a:pt x="396" y="251"/>
                    <a:pt x="399" y="247"/>
                    <a:pt x="404" y="245"/>
                  </a:cubicBezTo>
                  <a:cubicBezTo>
                    <a:pt x="404" y="245"/>
                    <a:pt x="405" y="245"/>
                    <a:pt x="405" y="244"/>
                  </a:cubicBezTo>
                  <a:cubicBezTo>
                    <a:pt x="406" y="244"/>
                    <a:pt x="406" y="244"/>
                    <a:pt x="407" y="244"/>
                  </a:cubicBezTo>
                  <a:cubicBezTo>
                    <a:pt x="408" y="244"/>
                    <a:pt x="409" y="244"/>
                    <a:pt x="409" y="244"/>
                  </a:cubicBezTo>
                  <a:cubicBezTo>
                    <a:pt x="410" y="244"/>
                    <a:pt x="410" y="244"/>
                    <a:pt x="411" y="244"/>
                  </a:cubicBezTo>
                  <a:cubicBezTo>
                    <a:pt x="412" y="243"/>
                    <a:pt x="412" y="243"/>
                    <a:pt x="413" y="243"/>
                  </a:cubicBezTo>
                  <a:cubicBezTo>
                    <a:pt x="417" y="243"/>
                    <a:pt x="419" y="242"/>
                    <a:pt x="421" y="240"/>
                  </a:cubicBezTo>
                  <a:cubicBezTo>
                    <a:pt x="422" y="239"/>
                    <a:pt x="422" y="239"/>
                    <a:pt x="422" y="239"/>
                  </a:cubicBezTo>
                  <a:cubicBezTo>
                    <a:pt x="422" y="239"/>
                    <a:pt x="422" y="238"/>
                    <a:pt x="422" y="238"/>
                  </a:cubicBezTo>
                  <a:cubicBezTo>
                    <a:pt x="424" y="236"/>
                    <a:pt x="424" y="233"/>
                    <a:pt x="425" y="231"/>
                  </a:cubicBezTo>
                  <a:cubicBezTo>
                    <a:pt x="415" y="237"/>
                    <a:pt x="403" y="242"/>
                    <a:pt x="391" y="246"/>
                  </a:cubicBezTo>
                  <a:cubicBezTo>
                    <a:pt x="388" y="250"/>
                    <a:pt x="386" y="255"/>
                    <a:pt x="384" y="260"/>
                  </a:cubicBezTo>
                  <a:cubicBezTo>
                    <a:pt x="383" y="260"/>
                    <a:pt x="383" y="260"/>
                    <a:pt x="383" y="260"/>
                  </a:cubicBezTo>
                  <a:cubicBezTo>
                    <a:pt x="380" y="259"/>
                    <a:pt x="376" y="258"/>
                    <a:pt x="372" y="258"/>
                  </a:cubicBezTo>
                  <a:cubicBezTo>
                    <a:pt x="369" y="258"/>
                    <a:pt x="367" y="258"/>
                    <a:pt x="365" y="259"/>
                  </a:cubicBezTo>
                  <a:cubicBezTo>
                    <a:pt x="358" y="262"/>
                    <a:pt x="353" y="270"/>
                    <a:pt x="351" y="282"/>
                  </a:cubicBezTo>
                  <a:cubicBezTo>
                    <a:pt x="349" y="296"/>
                    <a:pt x="351" y="306"/>
                    <a:pt x="334" y="311"/>
                  </a:cubicBezTo>
                  <a:cubicBezTo>
                    <a:pt x="316" y="315"/>
                    <a:pt x="298" y="318"/>
                    <a:pt x="279" y="319"/>
                  </a:cubicBezTo>
                  <a:cubicBezTo>
                    <a:pt x="231" y="321"/>
                    <a:pt x="181" y="313"/>
                    <a:pt x="144" y="298"/>
                  </a:cubicBezTo>
                  <a:cubicBezTo>
                    <a:pt x="113" y="285"/>
                    <a:pt x="84" y="262"/>
                    <a:pt x="62" y="232"/>
                  </a:cubicBezTo>
                  <a:cubicBezTo>
                    <a:pt x="40" y="204"/>
                    <a:pt x="24" y="169"/>
                    <a:pt x="16" y="133"/>
                  </a:cubicBezTo>
                  <a:cubicBezTo>
                    <a:pt x="8" y="97"/>
                    <a:pt x="7" y="60"/>
                    <a:pt x="14" y="26"/>
                  </a:cubicBezTo>
                  <a:cubicBezTo>
                    <a:pt x="15" y="23"/>
                    <a:pt x="15" y="21"/>
                    <a:pt x="16" y="18"/>
                  </a:cubicBezTo>
                  <a:cubicBezTo>
                    <a:pt x="15" y="12"/>
                    <a:pt x="13" y="6"/>
                    <a:pt x="13" y="0"/>
                  </a:cubicBezTo>
                  <a:close/>
                </a:path>
              </a:pathLst>
            </a:custGeom>
            <a:solidFill>
              <a:srgbClr val="3EB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75"/>
            <p:cNvSpPr>
              <a:spLocks noEditPoints="1"/>
            </p:cNvSpPr>
            <p:nvPr/>
          </p:nvSpPr>
          <p:spPr bwMode="auto">
            <a:xfrm>
              <a:off x="9423402" y="2022476"/>
              <a:ext cx="1874838" cy="1323975"/>
            </a:xfrm>
            <a:custGeom>
              <a:avLst/>
              <a:gdLst>
                <a:gd name="T0" fmla="*/ 376 w 442"/>
                <a:gd name="T1" fmla="*/ 270 h 312"/>
                <a:gd name="T2" fmla="*/ 376 w 442"/>
                <a:gd name="T3" fmla="*/ 275 h 312"/>
                <a:gd name="T4" fmla="*/ 376 w 442"/>
                <a:gd name="T5" fmla="*/ 270 h 312"/>
                <a:gd name="T6" fmla="*/ 378 w 442"/>
                <a:gd name="T7" fmla="*/ 257 h 312"/>
                <a:gd name="T8" fmla="*/ 377 w 442"/>
                <a:gd name="T9" fmla="*/ 260 h 312"/>
                <a:gd name="T10" fmla="*/ 378 w 442"/>
                <a:gd name="T11" fmla="*/ 257 h 312"/>
                <a:gd name="T12" fmla="*/ 406 w 442"/>
                <a:gd name="T13" fmla="*/ 250 h 312"/>
                <a:gd name="T14" fmla="*/ 405 w 442"/>
                <a:gd name="T15" fmla="*/ 251 h 312"/>
                <a:gd name="T16" fmla="*/ 402 w 442"/>
                <a:gd name="T17" fmla="*/ 251 h 312"/>
                <a:gd name="T18" fmla="*/ 401 w 442"/>
                <a:gd name="T19" fmla="*/ 250 h 312"/>
                <a:gd name="T20" fmla="*/ 405 w 442"/>
                <a:gd name="T21" fmla="*/ 251 h 312"/>
                <a:gd name="T22" fmla="*/ 406 w 442"/>
                <a:gd name="T23" fmla="*/ 251 h 312"/>
                <a:gd name="T24" fmla="*/ 406 w 442"/>
                <a:gd name="T25" fmla="*/ 250 h 312"/>
                <a:gd name="T26" fmla="*/ 389 w 442"/>
                <a:gd name="T27" fmla="*/ 248 h 312"/>
                <a:gd name="T28" fmla="*/ 383 w 442"/>
                <a:gd name="T29" fmla="*/ 249 h 312"/>
                <a:gd name="T30" fmla="*/ 383 w 442"/>
                <a:gd name="T31" fmla="*/ 249 h 312"/>
                <a:gd name="T32" fmla="*/ 389 w 442"/>
                <a:gd name="T33" fmla="*/ 248 h 312"/>
                <a:gd name="T34" fmla="*/ 399 w 442"/>
                <a:gd name="T35" fmla="*/ 250 h 312"/>
                <a:gd name="T36" fmla="*/ 397 w 442"/>
                <a:gd name="T37" fmla="*/ 249 h 312"/>
                <a:gd name="T38" fmla="*/ 389 w 442"/>
                <a:gd name="T39" fmla="*/ 248 h 312"/>
                <a:gd name="T40" fmla="*/ 409 w 442"/>
                <a:gd name="T41" fmla="*/ 244 h 312"/>
                <a:gd name="T42" fmla="*/ 407 w 442"/>
                <a:gd name="T43" fmla="*/ 249 h 312"/>
                <a:gd name="T44" fmla="*/ 407 w 442"/>
                <a:gd name="T45" fmla="*/ 247 h 312"/>
                <a:gd name="T46" fmla="*/ 409 w 442"/>
                <a:gd name="T47" fmla="*/ 244 h 312"/>
                <a:gd name="T48" fmla="*/ 422 w 442"/>
                <a:gd name="T49" fmla="*/ 226 h 312"/>
                <a:gd name="T50" fmla="*/ 421 w 442"/>
                <a:gd name="T51" fmla="*/ 227 h 312"/>
                <a:gd name="T52" fmla="*/ 411 w 442"/>
                <a:gd name="T53" fmla="*/ 238 h 312"/>
                <a:gd name="T54" fmla="*/ 422 w 442"/>
                <a:gd name="T55" fmla="*/ 226 h 312"/>
                <a:gd name="T56" fmla="*/ 438 w 442"/>
                <a:gd name="T57" fmla="*/ 222 h 312"/>
                <a:gd name="T58" fmla="*/ 430 w 442"/>
                <a:gd name="T59" fmla="*/ 225 h 312"/>
                <a:gd name="T60" fmla="*/ 428 w 442"/>
                <a:gd name="T61" fmla="*/ 226 h 312"/>
                <a:gd name="T62" fmla="*/ 428 w 442"/>
                <a:gd name="T63" fmla="*/ 226 h 312"/>
                <a:gd name="T64" fmla="*/ 430 w 442"/>
                <a:gd name="T65" fmla="*/ 225 h 312"/>
                <a:gd name="T66" fmla="*/ 434 w 442"/>
                <a:gd name="T67" fmla="*/ 225 h 312"/>
                <a:gd name="T68" fmla="*/ 438 w 442"/>
                <a:gd name="T69" fmla="*/ 222 h 312"/>
                <a:gd name="T70" fmla="*/ 442 w 442"/>
                <a:gd name="T71" fmla="*/ 213 h 312"/>
                <a:gd name="T72" fmla="*/ 442 w 442"/>
                <a:gd name="T73" fmla="*/ 213 h 312"/>
                <a:gd name="T74" fmla="*/ 439 w 442"/>
                <a:gd name="T75" fmla="*/ 220 h 312"/>
                <a:gd name="T76" fmla="*/ 439 w 442"/>
                <a:gd name="T77" fmla="*/ 221 h 312"/>
                <a:gd name="T78" fmla="*/ 440 w 442"/>
                <a:gd name="T79" fmla="*/ 218 h 312"/>
                <a:gd name="T80" fmla="*/ 442 w 442"/>
                <a:gd name="T81" fmla="*/ 213 h 312"/>
                <a:gd name="T82" fmla="*/ 25 w 442"/>
                <a:gd name="T83" fmla="*/ 0 h 312"/>
                <a:gd name="T84" fmla="*/ 23 w 442"/>
                <a:gd name="T85" fmla="*/ 3 h 312"/>
                <a:gd name="T86" fmla="*/ 158 w 442"/>
                <a:gd name="T87" fmla="*/ 288 h 312"/>
                <a:gd name="T88" fmla="*/ 296 w 442"/>
                <a:gd name="T89" fmla="*/ 310 h 312"/>
                <a:gd name="T90" fmla="*/ 382 w 442"/>
                <a:gd name="T91" fmla="*/ 292 h 312"/>
                <a:gd name="T92" fmla="*/ 376 w 442"/>
                <a:gd name="T93" fmla="*/ 278 h 312"/>
                <a:gd name="T94" fmla="*/ 382 w 442"/>
                <a:gd name="T95" fmla="*/ 291 h 312"/>
                <a:gd name="T96" fmla="*/ 297 w 442"/>
                <a:gd name="T97" fmla="*/ 309 h 312"/>
                <a:gd name="T98" fmla="*/ 296 w 442"/>
                <a:gd name="T99" fmla="*/ 309 h 312"/>
                <a:gd name="T100" fmla="*/ 206 w 442"/>
                <a:gd name="T101" fmla="*/ 302 h 312"/>
                <a:gd name="T102" fmla="*/ 134 w 442"/>
                <a:gd name="T103" fmla="*/ 275 h 312"/>
                <a:gd name="T104" fmla="*/ 81 w 442"/>
                <a:gd name="T105" fmla="*/ 230 h 312"/>
                <a:gd name="T106" fmla="*/ 23 w 442"/>
                <a:gd name="T107" fmla="*/ 104 h 312"/>
                <a:gd name="T108" fmla="*/ 25 w 442"/>
                <a:gd name="T10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2" h="312">
                  <a:moveTo>
                    <a:pt x="376" y="270"/>
                  </a:moveTo>
                  <a:cubicBezTo>
                    <a:pt x="376" y="272"/>
                    <a:pt x="376" y="274"/>
                    <a:pt x="376" y="275"/>
                  </a:cubicBezTo>
                  <a:cubicBezTo>
                    <a:pt x="376" y="274"/>
                    <a:pt x="376" y="272"/>
                    <a:pt x="376" y="270"/>
                  </a:cubicBezTo>
                  <a:close/>
                  <a:moveTo>
                    <a:pt x="378" y="257"/>
                  </a:moveTo>
                  <a:cubicBezTo>
                    <a:pt x="378" y="258"/>
                    <a:pt x="377" y="259"/>
                    <a:pt x="377" y="260"/>
                  </a:cubicBezTo>
                  <a:cubicBezTo>
                    <a:pt x="377" y="259"/>
                    <a:pt x="378" y="258"/>
                    <a:pt x="378" y="257"/>
                  </a:cubicBezTo>
                  <a:close/>
                  <a:moveTo>
                    <a:pt x="406" y="250"/>
                  </a:moveTo>
                  <a:cubicBezTo>
                    <a:pt x="406" y="251"/>
                    <a:pt x="405" y="251"/>
                    <a:pt x="405" y="251"/>
                  </a:cubicBezTo>
                  <a:cubicBezTo>
                    <a:pt x="404" y="251"/>
                    <a:pt x="403" y="251"/>
                    <a:pt x="402" y="251"/>
                  </a:cubicBezTo>
                  <a:cubicBezTo>
                    <a:pt x="402" y="251"/>
                    <a:pt x="402" y="250"/>
                    <a:pt x="401" y="250"/>
                  </a:cubicBezTo>
                  <a:cubicBezTo>
                    <a:pt x="402" y="251"/>
                    <a:pt x="404" y="251"/>
                    <a:pt x="405" y="251"/>
                  </a:cubicBezTo>
                  <a:cubicBezTo>
                    <a:pt x="405" y="251"/>
                    <a:pt x="406" y="251"/>
                    <a:pt x="406" y="251"/>
                  </a:cubicBezTo>
                  <a:cubicBezTo>
                    <a:pt x="406" y="250"/>
                    <a:pt x="406" y="250"/>
                    <a:pt x="406" y="250"/>
                  </a:cubicBezTo>
                  <a:close/>
                  <a:moveTo>
                    <a:pt x="389" y="248"/>
                  </a:moveTo>
                  <a:cubicBezTo>
                    <a:pt x="387" y="248"/>
                    <a:pt x="385" y="248"/>
                    <a:pt x="383" y="249"/>
                  </a:cubicBezTo>
                  <a:cubicBezTo>
                    <a:pt x="383" y="249"/>
                    <a:pt x="383" y="249"/>
                    <a:pt x="383" y="249"/>
                  </a:cubicBezTo>
                  <a:cubicBezTo>
                    <a:pt x="385" y="248"/>
                    <a:pt x="387" y="248"/>
                    <a:pt x="389" y="248"/>
                  </a:cubicBezTo>
                  <a:cubicBezTo>
                    <a:pt x="392" y="248"/>
                    <a:pt x="396" y="249"/>
                    <a:pt x="399" y="250"/>
                  </a:cubicBezTo>
                  <a:cubicBezTo>
                    <a:pt x="399" y="250"/>
                    <a:pt x="398" y="249"/>
                    <a:pt x="397" y="249"/>
                  </a:cubicBezTo>
                  <a:cubicBezTo>
                    <a:pt x="394" y="248"/>
                    <a:pt x="391" y="248"/>
                    <a:pt x="389" y="248"/>
                  </a:cubicBezTo>
                  <a:close/>
                  <a:moveTo>
                    <a:pt x="409" y="244"/>
                  </a:moveTo>
                  <a:cubicBezTo>
                    <a:pt x="408" y="245"/>
                    <a:pt x="407" y="247"/>
                    <a:pt x="407" y="249"/>
                  </a:cubicBezTo>
                  <a:cubicBezTo>
                    <a:pt x="407" y="248"/>
                    <a:pt x="407" y="247"/>
                    <a:pt x="407" y="247"/>
                  </a:cubicBezTo>
                  <a:cubicBezTo>
                    <a:pt x="408" y="246"/>
                    <a:pt x="408" y="245"/>
                    <a:pt x="409" y="244"/>
                  </a:cubicBezTo>
                  <a:close/>
                  <a:moveTo>
                    <a:pt x="422" y="226"/>
                  </a:moveTo>
                  <a:cubicBezTo>
                    <a:pt x="422" y="227"/>
                    <a:pt x="421" y="227"/>
                    <a:pt x="421" y="227"/>
                  </a:cubicBezTo>
                  <a:cubicBezTo>
                    <a:pt x="416" y="229"/>
                    <a:pt x="413" y="233"/>
                    <a:pt x="411" y="238"/>
                  </a:cubicBezTo>
                  <a:cubicBezTo>
                    <a:pt x="414" y="233"/>
                    <a:pt x="417" y="228"/>
                    <a:pt x="422" y="226"/>
                  </a:cubicBezTo>
                  <a:close/>
                  <a:moveTo>
                    <a:pt x="438" y="222"/>
                  </a:moveTo>
                  <a:cubicBezTo>
                    <a:pt x="436" y="224"/>
                    <a:pt x="434" y="225"/>
                    <a:pt x="430" y="225"/>
                  </a:cubicBezTo>
                  <a:cubicBezTo>
                    <a:pt x="429" y="225"/>
                    <a:pt x="429" y="225"/>
                    <a:pt x="428" y="226"/>
                  </a:cubicBezTo>
                  <a:cubicBezTo>
                    <a:pt x="428" y="226"/>
                    <a:pt x="428" y="226"/>
                    <a:pt x="428" y="226"/>
                  </a:cubicBezTo>
                  <a:cubicBezTo>
                    <a:pt x="429" y="226"/>
                    <a:pt x="429" y="225"/>
                    <a:pt x="430" y="225"/>
                  </a:cubicBezTo>
                  <a:cubicBezTo>
                    <a:pt x="431" y="225"/>
                    <a:pt x="433" y="225"/>
                    <a:pt x="434" y="225"/>
                  </a:cubicBezTo>
                  <a:cubicBezTo>
                    <a:pt x="436" y="224"/>
                    <a:pt x="437" y="223"/>
                    <a:pt x="438" y="222"/>
                  </a:cubicBezTo>
                  <a:close/>
                  <a:moveTo>
                    <a:pt x="442" y="213"/>
                  </a:moveTo>
                  <a:cubicBezTo>
                    <a:pt x="442" y="213"/>
                    <a:pt x="442" y="213"/>
                    <a:pt x="442" y="213"/>
                  </a:cubicBezTo>
                  <a:cubicBezTo>
                    <a:pt x="441" y="215"/>
                    <a:pt x="441" y="218"/>
                    <a:pt x="439" y="220"/>
                  </a:cubicBezTo>
                  <a:cubicBezTo>
                    <a:pt x="439" y="220"/>
                    <a:pt x="439" y="221"/>
                    <a:pt x="439" y="221"/>
                  </a:cubicBezTo>
                  <a:cubicBezTo>
                    <a:pt x="439" y="220"/>
                    <a:pt x="440" y="219"/>
                    <a:pt x="440" y="218"/>
                  </a:cubicBezTo>
                  <a:cubicBezTo>
                    <a:pt x="441" y="216"/>
                    <a:pt x="442" y="215"/>
                    <a:pt x="442" y="213"/>
                  </a:cubicBezTo>
                  <a:close/>
                  <a:moveTo>
                    <a:pt x="25" y="0"/>
                  </a:moveTo>
                  <a:cubicBezTo>
                    <a:pt x="24" y="1"/>
                    <a:pt x="24" y="2"/>
                    <a:pt x="23" y="3"/>
                  </a:cubicBezTo>
                  <a:cubicBezTo>
                    <a:pt x="0" y="113"/>
                    <a:pt x="54" y="244"/>
                    <a:pt x="158" y="288"/>
                  </a:cubicBezTo>
                  <a:cubicBezTo>
                    <a:pt x="196" y="304"/>
                    <a:pt x="247" y="312"/>
                    <a:pt x="296" y="310"/>
                  </a:cubicBezTo>
                  <a:cubicBezTo>
                    <a:pt x="327" y="308"/>
                    <a:pt x="357" y="302"/>
                    <a:pt x="382" y="292"/>
                  </a:cubicBezTo>
                  <a:cubicBezTo>
                    <a:pt x="378" y="287"/>
                    <a:pt x="376" y="283"/>
                    <a:pt x="376" y="278"/>
                  </a:cubicBezTo>
                  <a:cubicBezTo>
                    <a:pt x="376" y="283"/>
                    <a:pt x="378" y="287"/>
                    <a:pt x="382" y="291"/>
                  </a:cubicBezTo>
                  <a:cubicBezTo>
                    <a:pt x="355" y="302"/>
                    <a:pt x="326" y="307"/>
                    <a:pt x="297" y="309"/>
                  </a:cubicBezTo>
                  <a:cubicBezTo>
                    <a:pt x="297" y="309"/>
                    <a:pt x="296" y="309"/>
                    <a:pt x="296" y="309"/>
                  </a:cubicBezTo>
                  <a:cubicBezTo>
                    <a:pt x="266" y="310"/>
                    <a:pt x="236" y="308"/>
                    <a:pt x="206" y="302"/>
                  </a:cubicBezTo>
                  <a:cubicBezTo>
                    <a:pt x="181" y="296"/>
                    <a:pt x="156" y="288"/>
                    <a:pt x="134" y="275"/>
                  </a:cubicBezTo>
                  <a:cubicBezTo>
                    <a:pt x="114" y="263"/>
                    <a:pt x="96" y="247"/>
                    <a:pt x="81" y="230"/>
                  </a:cubicBezTo>
                  <a:cubicBezTo>
                    <a:pt x="51" y="194"/>
                    <a:pt x="31" y="150"/>
                    <a:pt x="23" y="104"/>
                  </a:cubicBezTo>
                  <a:cubicBezTo>
                    <a:pt x="17" y="69"/>
                    <a:pt x="17" y="34"/>
                    <a:pt x="25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76"/>
            <p:cNvSpPr>
              <a:spLocks noEditPoints="1"/>
            </p:cNvSpPr>
            <p:nvPr/>
          </p:nvSpPr>
          <p:spPr bwMode="auto">
            <a:xfrm>
              <a:off x="9525002" y="2022476"/>
              <a:ext cx="1628775" cy="1285875"/>
            </a:xfrm>
            <a:custGeom>
              <a:avLst/>
              <a:gdLst>
                <a:gd name="T0" fmla="*/ 86 w 384"/>
                <a:gd name="T1" fmla="*/ 143 h 303"/>
                <a:gd name="T2" fmla="*/ 99 w 384"/>
                <a:gd name="T3" fmla="*/ 172 h 303"/>
                <a:gd name="T4" fmla="*/ 104 w 384"/>
                <a:gd name="T5" fmla="*/ 184 h 303"/>
                <a:gd name="T6" fmla="*/ 128 w 384"/>
                <a:gd name="T7" fmla="*/ 219 h 303"/>
                <a:gd name="T8" fmla="*/ 156 w 384"/>
                <a:gd name="T9" fmla="*/ 243 h 303"/>
                <a:gd name="T10" fmla="*/ 189 w 384"/>
                <a:gd name="T11" fmla="*/ 214 h 303"/>
                <a:gd name="T12" fmla="*/ 179 w 384"/>
                <a:gd name="T13" fmla="*/ 207 h 303"/>
                <a:gd name="T14" fmla="*/ 159 w 384"/>
                <a:gd name="T15" fmla="*/ 231 h 303"/>
                <a:gd name="T16" fmla="*/ 142 w 384"/>
                <a:gd name="T17" fmla="*/ 219 h 303"/>
                <a:gd name="T18" fmla="*/ 134 w 384"/>
                <a:gd name="T19" fmla="*/ 210 h 303"/>
                <a:gd name="T20" fmla="*/ 115 w 384"/>
                <a:gd name="T21" fmla="*/ 182 h 303"/>
                <a:gd name="T22" fmla="*/ 108 w 384"/>
                <a:gd name="T23" fmla="*/ 165 h 303"/>
                <a:gd name="T24" fmla="*/ 98 w 384"/>
                <a:gd name="T25" fmla="*/ 140 h 303"/>
                <a:gd name="T26" fmla="*/ 81 w 384"/>
                <a:gd name="T27" fmla="*/ 115 h 303"/>
                <a:gd name="T28" fmla="*/ 7 w 384"/>
                <a:gd name="T29" fmla="*/ 8 h 303"/>
                <a:gd name="T30" fmla="*/ 55 w 384"/>
                <a:gd name="T31" fmla="*/ 214 h 303"/>
                <a:gd name="T32" fmla="*/ 272 w 384"/>
                <a:gd name="T33" fmla="*/ 301 h 303"/>
                <a:gd name="T34" fmla="*/ 344 w 384"/>
                <a:gd name="T35" fmla="*/ 264 h 303"/>
                <a:gd name="T36" fmla="*/ 365 w 384"/>
                <a:gd name="T37" fmla="*/ 240 h 303"/>
                <a:gd name="T38" fmla="*/ 377 w 384"/>
                <a:gd name="T39" fmla="*/ 242 h 303"/>
                <a:gd name="T40" fmla="*/ 383 w 384"/>
                <a:gd name="T41" fmla="*/ 228 h 303"/>
                <a:gd name="T42" fmla="*/ 366 w 384"/>
                <a:gd name="T43" fmla="*/ 232 h 303"/>
                <a:gd name="T44" fmla="*/ 341 w 384"/>
                <a:gd name="T45" fmla="*/ 234 h 303"/>
                <a:gd name="T46" fmla="*/ 315 w 384"/>
                <a:gd name="T47" fmla="*/ 236 h 303"/>
                <a:gd name="T48" fmla="*/ 322 w 384"/>
                <a:gd name="T49" fmla="*/ 276 h 303"/>
                <a:gd name="T50" fmla="*/ 301 w 384"/>
                <a:gd name="T51" fmla="*/ 285 h 303"/>
                <a:gd name="T52" fmla="*/ 280 w 384"/>
                <a:gd name="T53" fmla="*/ 278 h 303"/>
                <a:gd name="T54" fmla="*/ 255 w 384"/>
                <a:gd name="T55" fmla="*/ 290 h 303"/>
                <a:gd name="T56" fmla="*/ 206 w 384"/>
                <a:gd name="T57" fmla="*/ 260 h 303"/>
                <a:gd name="T58" fmla="*/ 181 w 384"/>
                <a:gd name="T59" fmla="*/ 265 h 303"/>
                <a:gd name="T60" fmla="*/ 157 w 384"/>
                <a:gd name="T61" fmla="*/ 269 h 303"/>
                <a:gd name="T62" fmla="*/ 107 w 384"/>
                <a:gd name="T63" fmla="*/ 247 h 303"/>
                <a:gd name="T64" fmla="*/ 72 w 384"/>
                <a:gd name="T65" fmla="*/ 187 h 303"/>
                <a:gd name="T66" fmla="*/ 35 w 384"/>
                <a:gd name="T67" fmla="*/ 148 h 303"/>
                <a:gd name="T68" fmla="*/ 34 w 384"/>
                <a:gd name="T69" fmla="*/ 82 h 303"/>
                <a:gd name="T70" fmla="*/ 21 w 384"/>
                <a:gd name="T71" fmla="*/ 3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4" h="303">
                  <a:moveTo>
                    <a:pt x="81" y="115"/>
                  </a:moveTo>
                  <a:cubicBezTo>
                    <a:pt x="82" y="124"/>
                    <a:pt x="84" y="134"/>
                    <a:pt x="86" y="143"/>
                  </a:cubicBezTo>
                  <a:cubicBezTo>
                    <a:pt x="87" y="145"/>
                    <a:pt x="88" y="148"/>
                    <a:pt x="88" y="151"/>
                  </a:cubicBezTo>
                  <a:cubicBezTo>
                    <a:pt x="90" y="161"/>
                    <a:pt x="95" y="167"/>
                    <a:pt x="99" y="172"/>
                  </a:cubicBezTo>
                  <a:cubicBezTo>
                    <a:pt x="100" y="174"/>
                    <a:pt x="101" y="176"/>
                    <a:pt x="102" y="177"/>
                  </a:cubicBezTo>
                  <a:cubicBezTo>
                    <a:pt x="103" y="178"/>
                    <a:pt x="103" y="181"/>
                    <a:pt x="104" y="184"/>
                  </a:cubicBezTo>
                  <a:cubicBezTo>
                    <a:pt x="105" y="190"/>
                    <a:pt x="106" y="198"/>
                    <a:pt x="111" y="205"/>
                  </a:cubicBezTo>
                  <a:cubicBezTo>
                    <a:pt x="116" y="213"/>
                    <a:pt x="123" y="217"/>
                    <a:pt x="128" y="219"/>
                  </a:cubicBezTo>
                  <a:cubicBezTo>
                    <a:pt x="129" y="220"/>
                    <a:pt x="130" y="221"/>
                    <a:pt x="131" y="221"/>
                  </a:cubicBezTo>
                  <a:cubicBezTo>
                    <a:pt x="133" y="235"/>
                    <a:pt x="142" y="243"/>
                    <a:pt x="156" y="243"/>
                  </a:cubicBezTo>
                  <a:cubicBezTo>
                    <a:pt x="157" y="243"/>
                    <a:pt x="159" y="242"/>
                    <a:pt x="161" y="242"/>
                  </a:cubicBezTo>
                  <a:cubicBezTo>
                    <a:pt x="172" y="240"/>
                    <a:pt x="182" y="230"/>
                    <a:pt x="189" y="214"/>
                  </a:cubicBezTo>
                  <a:cubicBezTo>
                    <a:pt x="189" y="214"/>
                    <a:pt x="189" y="213"/>
                    <a:pt x="190" y="212"/>
                  </a:cubicBezTo>
                  <a:cubicBezTo>
                    <a:pt x="186" y="210"/>
                    <a:pt x="183" y="209"/>
                    <a:pt x="179" y="207"/>
                  </a:cubicBezTo>
                  <a:cubicBezTo>
                    <a:pt x="179" y="208"/>
                    <a:pt x="178" y="209"/>
                    <a:pt x="178" y="210"/>
                  </a:cubicBezTo>
                  <a:cubicBezTo>
                    <a:pt x="173" y="222"/>
                    <a:pt x="166" y="229"/>
                    <a:pt x="159" y="231"/>
                  </a:cubicBezTo>
                  <a:cubicBezTo>
                    <a:pt x="157" y="231"/>
                    <a:pt x="156" y="231"/>
                    <a:pt x="155" y="231"/>
                  </a:cubicBezTo>
                  <a:cubicBezTo>
                    <a:pt x="150" y="231"/>
                    <a:pt x="143" y="230"/>
                    <a:pt x="142" y="219"/>
                  </a:cubicBezTo>
                  <a:cubicBezTo>
                    <a:pt x="142" y="217"/>
                    <a:pt x="142" y="216"/>
                    <a:pt x="141" y="215"/>
                  </a:cubicBezTo>
                  <a:cubicBezTo>
                    <a:pt x="140" y="213"/>
                    <a:pt x="137" y="211"/>
                    <a:pt x="134" y="210"/>
                  </a:cubicBezTo>
                  <a:cubicBezTo>
                    <a:pt x="130" y="207"/>
                    <a:pt x="125" y="204"/>
                    <a:pt x="121" y="199"/>
                  </a:cubicBezTo>
                  <a:cubicBezTo>
                    <a:pt x="118" y="193"/>
                    <a:pt x="116" y="187"/>
                    <a:pt x="115" y="182"/>
                  </a:cubicBezTo>
                  <a:cubicBezTo>
                    <a:pt x="115" y="178"/>
                    <a:pt x="114" y="174"/>
                    <a:pt x="113" y="172"/>
                  </a:cubicBezTo>
                  <a:cubicBezTo>
                    <a:pt x="111" y="169"/>
                    <a:pt x="110" y="167"/>
                    <a:pt x="108" y="165"/>
                  </a:cubicBezTo>
                  <a:cubicBezTo>
                    <a:pt x="105" y="161"/>
                    <a:pt x="101" y="156"/>
                    <a:pt x="100" y="148"/>
                  </a:cubicBezTo>
                  <a:cubicBezTo>
                    <a:pt x="99" y="145"/>
                    <a:pt x="98" y="143"/>
                    <a:pt x="98" y="140"/>
                  </a:cubicBezTo>
                  <a:cubicBezTo>
                    <a:pt x="97" y="138"/>
                    <a:pt x="97" y="135"/>
                    <a:pt x="96" y="133"/>
                  </a:cubicBezTo>
                  <a:cubicBezTo>
                    <a:pt x="91" y="127"/>
                    <a:pt x="86" y="121"/>
                    <a:pt x="81" y="115"/>
                  </a:cubicBezTo>
                  <a:close/>
                  <a:moveTo>
                    <a:pt x="9" y="0"/>
                  </a:moveTo>
                  <a:cubicBezTo>
                    <a:pt x="8" y="3"/>
                    <a:pt x="8" y="5"/>
                    <a:pt x="7" y="8"/>
                  </a:cubicBezTo>
                  <a:cubicBezTo>
                    <a:pt x="0" y="42"/>
                    <a:pt x="1" y="79"/>
                    <a:pt x="9" y="115"/>
                  </a:cubicBezTo>
                  <a:cubicBezTo>
                    <a:pt x="17" y="151"/>
                    <a:pt x="33" y="186"/>
                    <a:pt x="55" y="214"/>
                  </a:cubicBezTo>
                  <a:cubicBezTo>
                    <a:pt x="77" y="244"/>
                    <a:pt x="106" y="267"/>
                    <a:pt x="137" y="280"/>
                  </a:cubicBezTo>
                  <a:cubicBezTo>
                    <a:pt x="174" y="295"/>
                    <a:pt x="224" y="303"/>
                    <a:pt x="272" y="301"/>
                  </a:cubicBezTo>
                  <a:cubicBezTo>
                    <a:pt x="291" y="300"/>
                    <a:pt x="309" y="297"/>
                    <a:pt x="327" y="293"/>
                  </a:cubicBezTo>
                  <a:cubicBezTo>
                    <a:pt x="344" y="288"/>
                    <a:pt x="342" y="278"/>
                    <a:pt x="344" y="264"/>
                  </a:cubicBezTo>
                  <a:cubicBezTo>
                    <a:pt x="346" y="252"/>
                    <a:pt x="351" y="244"/>
                    <a:pt x="358" y="241"/>
                  </a:cubicBezTo>
                  <a:cubicBezTo>
                    <a:pt x="360" y="240"/>
                    <a:pt x="362" y="240"/>
                    <a:pt x="365" y="240"/>
                  </a:cubicBezTo>
                  <a:cubicBezTo>
                    <a:pt x="369" y="240"/>
                    <a:pt x="373" y="241"/>
                    <a:pt x="376" y="242"/>
                  </a:cubicBezTo>
                  <a:cubicBezTo>
                    <a:pt x="377" y="242"/>
                    <a:pt x="377" y="242"/>
                    <a:pt x="377" y="242"/>
                  </a:cubicBezTo>
                  <a:cubicBezTo>
                    <a:pt x="379" y="237"/>
                    <a:pt x="381" y="232"/>
                    <a:pt x="384" y="228"/>
                  </a:cubicBezTo>
                  <a:cubicBezTo>
                    <a:pt x="383" y="228"/>
                    <a:pt x="383" y="228"/>
                    <a:pt x="383" y="228"/>
                  </a:cubicBezTo>
                  <a:cubicBezTo>
                    <a:pt x="378" y="229"/>
                    <a:pt x="374" y="230"/>
                    <a:pt x="370" y="231"/>
                  </a:cubicBezTo>
                  <a:cubicBezTo>
                    <a:pt x="369" y="232"/>
                    <a:pt x="368" y="232"/>
                    <a:pt x="366" y="232"/>
                  </a:cubicBezTo>
                  <a:cubicBezTo>
                    <a:pt x="366" y="232"/>
                    <a:pt x="365" y="232"/>
                    <a:pt x="364" y="232"/>
                  </a:cubicBezTo>
                  <a:cubicBezTo>
                    <a:pt x="356" y="233"/>
                    <a:pt x="349" y="234"/>
                    <a:pt x="341" y="234"/>
                  </a:cubicBezTo>
                  <a:cubicBezTo>
                    <a:pt x="331" y="235"/>
                    <a:pt x="322" y="235"/>
                    <a:pt x="312" y="234"/>
                  </a:cubicBezTo>
                  <a:cubicBezTo>
                    <a:pt x="313" y="235"/>
                    <a:pt x="314" y="236"/>
                    <a:pt x="315" y="236"/>
                  </a:cubicBezTo>
                  <a:cubicBezTo>
                    <a:pt x="323" y="240"/>
                    <a:pt x="329" y="235"/>
                    <a:pt x="334" y="245"/>
                  </a:cubicBezTo>
                  <a:cubicBezTo>
                    <a:pt x="341" y="259"/>
                    <a:pt x="333" y="269"/>
                    <a:pt x="322" y="276"/>
                  </a:cubicBezTo>
                  <a:cubicBezTo>
                    <a:pt x="317" y="279"/>
                    <a:pt x="308" y="285"/>
                    <a:pt x="302" y="285"/>
                  </a:cubicBezTo>
                  <a:cubicBezTo>
                    <a:pt x="301" y="285"/>
                    <a:pt x="301" y="285"/>
                    <a:pt x="301" y="285"/>
                  </a:cubicBezTo>
                  <a:cubicBezTo>
                    <a:pt x="294" y="285"/>
                    <a:pt x="289" y="278"/>
                    <a:pt x="281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74" y="279"/>
                    <a:pt x="270" y="282"/>
                    <a:pt x="267" y="284"/>
                  </a:cubicBezTo>
                  <a:cubicBezTo>
                    <a:pt x="263" y="287"/>
                    <a:pt x="260" y="290"/>
                    <a:pt x="255" y="290"/>
                  </a:cubicBezTo>
                  <a:cubicBezTo>
                    <a:pt x="252" y="291"/>
                    <a:pt x="248" y="290"/>
                    <a:pt x="244" y="288"/>
                  </a:cubicBezTo>
                  <a:cubicBezTo>
                    <a:pt x="229" y="281"/>
                    <a:pt x="220" y="267"/>
                    <a:pt x="206" y="260"/>
                  </a:cubicBezTo>
                  <a:cubicBezTo>
                    <a:pt x="202" y="259"/>
                    <a:pt x="199" y="259"/>
                    <a:pt x="197" y="259"/>
                  </a:cubicBezTo>
                  <a:cubicBezTo>
                    <a:pt x="191" y="259"/>
                    <a:pt x="186" y="262"/>
                    <a:pt x="181" y="265"/>
                  </a:cubicBezTo>
                  <a:cubicBezTo>
                    <a:pt x="176" y="267"/>
                    <a:pt x="171" y="270"/>
                    <a:pt x="165" y="270"/>
                  </a:cubicBezTo>
                  <a:cubicBezTo>
                    <a:pt x="162" y="270"/>
                    <a:pt x="160" y="270"/>
                    <a:pt x="157" y="269"/>
                  </a:cubicBezTo>
                  <a:cubicBezTo>
                    <a:pt x="153" y="268"/>
                    <a:pt x="149" y="262"/>
                    <a:pt x="144" y="260"/>
                  </a:cubicBezTo>
                  <a:cubicBezTo>
                    <a:pt x="132" y="254"/>
                    <a:pt x="118" y="256"/>
                    <a:pt x="107" y="247"/>
                  </a:cubicBezTo>
                  <a:cubicBezTo>
                    <a:pt x="98" y="240"/>
                    <a:pt x="81" y="224"/>
                    <a:pt x="76" y="213"/>
                  </a:cubicBezTo>
                  <a:cubicBezTo>
                    <a:pt x="73" y="205"/>
                    <a:pt x="78" y="195"/>
                    <a:pt x="72" y="187"/>
                  </a:cubicBezTo>
                  <a:cubicBezTo>
                    <a:pt x="66" y="179"/>
                    <a:pt x="53" y="182"/>
                    <a:pt x="46" y="175"/>
                  </a:cubicBezTo>
                  <a:cubicBezTo>
                    <a:pt x="38" y="169"/>
                    <a:pt x="36" y="157"/>
                    <a:pt x="35" y="148"/>
                  </a:cubicBezTo>
                  <a:cubicBezTo>
                    <a:pt x="33" y="139"/>
                    <a:pt x="32" y="128"/>
                    <a:pt x="31" y="119"/>
                  </a:cubicBezTo>
                  <a:cubicBezTo>
                    <a:pt x="29" y="106"/>
                    <a:pt x="34" y="95"/>
                    <a:pt x="34" y="82"/>
                  </a:cubicBezTo>
                  <a:cubicBezTo>
                    <a:pt x="34" y="71"/>
                    <a:pt x="27" y="68"/>
                    <a:pt x="22" y="58"/>
                  </a:cubicBezTo>
                  <a:cubicBezTo>
                    <a:pt x="16" y="47"/>
                    <a:pt x="17" y="38"/>
                    <a:pt x="21" y="32"/>
                  </a:cubicBezTo>
                  <a:cubicBezTo>
                    <a:pt x="16" y="22"/>
                    <a:pt x="12" y="11"/>
                    <a:pt x="9" y="0"/>
                  </a:cubicBezTo>
                  <a:close/>
                </a:path>
              </a:pathLst>
            </a:custGeom>
            <a:solidFill>
              <a:srgbClr val="44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77"/>
            <p:cNvSpPr>
              <a:spLocks noEditPoints="1"/>
            </p:cNvSpPr>
            <p:nvPr/>
          </p:nvSpPr>
          <p:spPr bwMode="auto">
            <a:xfrm>
              <a:off x="9593264" y="2159001"/>
              <a:ext cx="1501775" cy="1098550"/>
            </a:xfrm>
            <a:custGeom>
              <a:avLst/>
              <a:gdLst>
                <a:gd name="T0" fmla="*/ 354 w 354"/>
                <a:gd name="T1" fmla="*/ 199 h 259"/>
                <a:gd name="T2" fmla="*/ 348 w 354"/>
                <a:gd name="T3" fmla="*/ 200 h 259"/>
                <a:gd name="T4" fmla="*/ 350 w 354"/>
                <a:gd name="T5" fmla="*/ 200 h 259"/>
                <a:gd name="T6" fmla="*/ 354 w 354"/>
                <a:gd name="T7" fmla="*/ 199 h 259"/>
                <a:gd name="T8" fmla="*/ 5 w 354"/>
                <a:gd name="T9" fmla="*/ 0 h 259"/>
                <a:gd name="T10" fmla="*/ 6 w 354"/>
                <a:gd name="T11" fmla="*/ 26 h 259"/>
                <a:gd name="T12" fmla="*/ 18 w 354"/>
                <a:gd name="T13" fmla="*/ 50 h 259"/>
                <a:gd name="T14" fmla="*/ 15 w 354"/>
                <a:gd name="T15" fmla="*/ 87 h 259"/>
                <a:gd name="T16" fmla="*/ 19 w 354"/>
                <a:gd name="T17" fmla="*/ 116 h 259"/>
                <a:gd name="T18" fmla="*/ 30 w 354"/>
                <a:gd name="T19" fmla="*/ 143 h 259"/>
                <a:gd name="T20" fmla="*/ 56 w 354"/>
                <a:gd name="T21" fmla="*/ 155 h 259"/>
                <a:gd name="T22" fmla="*/ 60 w 354"/>
                <a:gd name="T23" fmla="*/ 181 h 259"/>
                <a:gd name="T24" fmla="*/ 91 w 354"/>
                <a:gd name="T25" fmla="*/ 215 h 259"/>
                <a:gd name="T26" fmla="*/ 128 w 354"/>
                <a:gd name="T27" fmla="*/ 228 h 259"/>
                <a:gd name="T28" fmla="*/ 141 w 354"/>
                <a:gd name="T29" fmla="*/ 237 h 259"/>
                <a:gd name="T30" fmla="*/ 149 w 354"/>
                <a:gd name="T31" fmla="*/ 238 h 259"/>
                <a:gd name="T32" fmla="*/ 165 w 354"/>
                <a:gd name="T33" fmla="*/ 233 h 259"/>
                <a:gd name="T34" fmla="*/ 181 w 354"/>
                <a:gd name="T35" fmla="*/ 227 h 259"/>
                <a:gd name="T36" fmla="*/ 190 w 354"/>
                <a:gd name="T37" fmla="*/ 228 h 259"/>
                <a:gd name="T38" fmla="*/ 228 w 354"/>
                <a:gd name="T39" fmla="*/ 256 h 259"/>
                <a:gd name="T40" fmla="*/ 239 w 354"/>
                <a:gd name="T41" fmla="*/ 258 h 259"/>
                <a:gd name="T42" fmla="*/ 251 w 354"/>
                <a:gd name="T43" fmla="*/ 252 h 259"/>
                <a:gd name="T44" fmla="*/ 264 w 354"/>
                <a:gd name="T45" fmla="*/ 246 h 259"/>
                <a:gd name="T46" fmla="*/ 265 w 354"/>
                <a:gd name="T47" fmla="*/ 246 h 259"/>
                <a:gd name="T48" fmla="*/ 285 w 354"/>
                <a:gd name="T49" fmla="*/ 253 h 259"/>
                <a:gd name="T50" fmla="*/ 286 w 354"/>
                <a:gd name="T51" fmla="*/ 253 h 259"/>
                <a:gd name="T52" fmla="*/ 306 w 354"/>
                <a:gd name="T53" fmla="*/ 244 h 259"/>
                <a:gd name="T54" fmla="*/ 318 w 354"/>
                <a:gd name="T55" fmla="*/ 213 h 259"/>
                <a:gd name="T56" fmla="*/ 299 w 354"/>
                <a:gd name="T57" fmla="*/ 204 h 259"/>
                <a:gd name="T58" fmla="*/ 296 w 354"/>
                <a:gd name="T59" fmla="*/ 202 h 259"/>
                <a:gd name="T60" fmla="*/ 219 w 354"/>
                <a:gd name="T61" fmla="*/ 191 h 259"/>
                <a:gd name="T62" fmla="*/ 174 w 354"/>
                <a:gd name="T63" fmla="*/ 180 h 259"/>
                <a:gd name="T64" fmla="*/ 173 w 354"/>
                <a:gd name="T65" fmla="*/ 182 h 259"/>
                <a:gd name="T66" fmla="*/ 145 w 354"/>
                <a:gd name="T67" fmla="*/ 210 h 259"/>
                <a:gd name="T68" fmla="*/ 140 w 354"/>
                <a:gd name="T69" fmla="*/ 211 h 259"/>
                <a:gd name="T70" fmla="*/ 115 w 354"/>
                <a:gd name="T71" fmla="*/ 189 h 259"/>
                <a:gd name="T72" fmla="*/ 112 w 354"/>
                <a:gd name="T73" fmla="*/ 187 h 259"/>
                <a:gd name="T74" fmla="*/ 95 w 354"/>
                <a:gd name="T75" fmla="*/ 173 h 259"/>
                <a:gd name="T76" fmla="*/ 88 w 354"/>
                <a:gd name="T77" fmla="*/ 152 h 259"/>
                <a:gd name="T78" fmla="*/ 86 w 354"/>
                <a:gd name="T79" fmla="*/ 145 h 259"/>
                <a:gd name="T80" fmla="*/ 83 w 354"/>
                <a:gd name="T81" fmla="*/ 140 h 259"/>
                <a:gd name="T82" fmla="*/ 72 w 354"/>
                <a:gd name="T83" fmla="*/ 119 h 259"/>
                <a:gd name="T84" fmla="*/ 70 w 354"/>
                <a:gd name="T85" fmla="*/ 111 h 259"/>
                <a:gd name="T86" fmla="*/ 65 w 354"/>
                <a:gd name="T87" fmla="*/ 83 h 259"/>
                <a:gd name="T88" fmla="*/ 5 w 354"/>
                <a:gd name="T8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4" h="259">
                  <a:moveTo>
                    <a:pt x="354" y="199"/>
                  </a:moveTo>
                  <a:cubicBezTo>
                    <a:pt x="352" y="199"/>
                    <a:pt x="350" y="200"/>
                    <a:pt x="348" y="200"/>
                  </a:cubicBezTo>
                  <a:cubicBezTo>
                    <a:pt x="349" y="200"/>
                    <a:pt x="350" y="200"/>
                    <a:pt x="350" y="200"/>
                  </a:cubicBezTo>
                  <a:cubicBezTo>
                    <a:pt x="352" y="200"/>
                    <a:pt x="353" y="200"/>
                    <a:pt x="354" y="199"/>
                  </a:cubicBezTo>
                  <a:close/>
                  <a:moveTo>
                    <a:pt x="5" y="0"/>
                  </a:moveTo>
                  <a:cubicBezTo>
                    <a:pt x="1" y="6"/>
                    <a:pt x="0" y="15"/>
                    <a:pt x="6" y="26"/>
                  </a:cubicBezTo>
                  <a:cubicBezTo>
                    <a:pt x="11" y="36"/>
                    <a:pt x="18" y="39"/>
                    <a:pt x="18" y="50"/>
                  </a:cubicBezTo>
                  <a:cubicBezTo>
                    <a:pt x="18" y="63"/>
                    <a:pt x="13" y="74"/>
                    <a:pt x="15" y="87"/>
                  </a:cubicBezTo>
                  <a:cubicBezTo>
                    <a:pt x="16" y="96"/>
                    <a:pt x="17" y="107"/>
                    <a:pt x="19" y="116"/>
                  </a:cubicBezTo>
                  <a:cubicBezTo>
                    <a:pt x="20" y="125"/>
                    <a:pt x="22" y="137"/>
                    <a:pt x="30" y="143"/>
                  </a:cubicBezTo>
                  <a:cubicBezTo>
                    <a:pt x="37" y="150"/>
                    <a:pt x="50" y="147"/>
                    <a:pt x="56" y="155"/>
                  </a:cubicBezTo>
                  <a:cubicBezTo>
                    <a:pt x="62" y="163"/>
                    <a:pt x="57" y="173"/>
                    <a:pt x="60" y="181"/>
                  </a:cubicBezTo>
                  <a:cubicBezTo>
                    <a:pt x="65" y="192"/>
                    <a:pt x="82" y="208"/>
                    <a:pt x="91" y="215"/>
                  </a:cubicBezTo>
                  <a:cubicBezTo>
                    <a:pt x="102" y="224"/>
                    <a:pt x="116" y="222"/>
                    <a:pt x="128" y="228"/>
                  </a:cubicBezTo>
                  <a:cubicBezTo>
                    <a:pt x="133" y="230"/>
                    <a:pt x="137" y="236"/>
                    <a:pt x="141" y="237"/>
                  </a:cubicBezTo>
                  <a:cubicBezTo>
                    <a:pt x="144" y="238"/>
                    <a:pt x="146" y="238"/>
                    <a:pt x="149" y="238"/>
                  </a:cubicBezTo>
                  <a:cubicBezTo>
                    <a:pt x="155" y="238"/>
                    <a:pt x="160" y="235"/>
                    <a:pt x="165" y="233"/>
                  </a:cubicBezTo>
                  <a:cubicBezTo>
                    <a:pt x="170" y="230"/>
                    <a:pt x="175" y="227"/>
                    <a:pt x="181" y="227"/>
                  </a:cubicBezTo>
                  <a:cubicBezTo>
                    <a:pt x="183" y="227"/>
                    <a:pt x="186" y="227"/>
                    <a:pt x="190" y="228"/>
                  </a:cubicBezTo>
                  <a:cubicBezTo>
                    <a:pt x="204" y="235"/>
                    <a:pt x="213" y="249"/>
                    <a:pt x="228" y="256"/>
                  </a:cubicBezTo>
                  <a:cubicBezTo>
                    <a:pt x="232" y="258"/>
                    <a:pt x="236" y="259"/>
                    <a:pt x="239" y="258"/>
                  </a:cubicBezTo>
                  <a:cubicBezTo>
                    <a:pt x="244" y="258"/>
                    <a:pt x="247" y="255"/>
                    <a:pt x="251" y="252"/>
                  </a:cubicBezTo>
                  <a:cubicBezTo>
                    <a:pt x="254" y="250"/>
                    <a:pt x="258" y="247"/>
                    <a:pt x="264" y="246"/>
                  </a:cubicBezTo>
                  <a:cubicBezTo>
                    <a:pt x="264" y="246"/>
                    <a:pt x="264" y="246"/>
                    <a:pt x="265" y="246"/>
                  </a:cubicBezTo>
                  <a:cubicBezTo>
                    <a:pt x="273" y="246"/>
                    <a:pt x="278" y="253"/>
                    <a:pt x="285" y="253"/>
                  </a:cubicBezTo>
                  <a:cubicBezTo>
                    <a:pt x="286" y="253"/>
                    <a:pt x="286" y="253"/>
                    <a:pt x="286" y="253"/>
                  </a:cubicBezTo>
                  <a:cubicBezTo>
                    <a:pt x="292" y="253"/>
                    <a:pt x="301" y="247"/>
                    <a:pt x="306" y="244"/>
                  </a:cubicBezTo>
                  <a:cubicBezTo>
                    <a:pt x="317" y="237"/>
                    <a:pt x="325" y="227"/>
                    <a:pt x="318" y="213"/>
                  </a:cubicBezTo>
                  <a:cubicBezTo>
                    <a:pt x="313" y="203"/>
                    <a:pt x="307" y="208"/>
                    <a:pt x="299" y="204"/>
                  </a:cubicBezTo>
                  <a:cubicBezTo>
                    <a:pt x="298" y="204"/>
                    <a:pt x="297" y="203"/>
                    <a:pt x="296" y="202"/>
                  </a:cubicBezTo>
                  <a:cubicBezTo>
                    <a:pt x="270" y="201"/>
                    <a:pt x="244" y="196"/>
                    <a:pt x="219" y="191"/>
                  </a:cubicBezTo>
                  <a:cubicBezTo>
                    <a:pt x="204" y="187"/>
                    <a:pt x="188" y="185"/>
                    <a:pt x="174" y="180"/>
                  </a:cubicBezTo>
                  <a:cubicBezTo>
                    <a:pt x="173" y="181"/>
                    <a:pt x="173" y="182"/>
                    <a:pt x="173" y="182"/>
                  </a:cubicBezTo>
                  <a:cubicBezTo>
                    <a:pt x="166" y="198"/>
                    <a:pt x="156" y="208"/>
                    <a:pt x="145" y="210"/>
                  </a:cubicBezTo>
                  <a:cubicBezTo>
                    <a:pt x="143" y="210"/>
                    <a:pt x="141" y="211"/>
                    <a:pt x="140" y="211"/>
                  </a:cubicBezTo>
                  <a:cubicBezTo>
                    <a:pt x="126" y="211"/>
                    <a:pt x="117" y="203"/>
                    <a:pt x="115" y="189"/>
                  </a:cubicBezTo>
                  <a:cubicBezTo>
                    <a:pt x="114" y="189"/>
                    <a:pt x="113" y="188"/>
                    <a:pt x="112" y="187"/>
                  </a:cubicBezTo>
                  <a:cubicBezTo>
                    <a:pt x="107" y="185"/>
                    <a:pt x="100" y="181"/>
                    <a:pt x="95" y="173"/>
                  </a:cubicBezTo>
                  <a:cubicBezTo>
                    <a:pt x="90" y="166"/>
                    <a:pt x="89" y="158"/>
                    <a:pt x="88" y="152"/>
                  </a:cubicBezTo>
                  <a:cubicBezTo>
                    <a:pt x="87" y="149"/>
                    <a:pt x="87" y="146"/>
                    <a:pt x="86" y="145"/>
                  </a:cubicBezTo>
                  <a:cubicBezTo>
                    <a:pt x="85" y="144"/>
                    <a:pt x="84" y="142"/>
                    <a:pt x="83" y="140"/>
                  </a:cubicBezTo>
                  <a:cubicBezTo>
                    <a:pt x="79" y="135"/>
                    <a:pt x="74" y="129"/>
                    <a:pt x="72" y="119"/>
                  </a:cubicBezTo>
                  <a:cubicBezTo>
                    <a:pt x="72" y="116"/>
                    <a:pt x="71" y="113"/>
                    <a:pt x="70" y="111"/>
                  </a:cubicBezTo>
                  <a:cubicBezTo>
                    <a:pt x="68" y="102"/>
                    <a:pt x="66" y="92"/>
                    <a:pt x="65" y="83"/>
                  </a:cubicBezTo>
                  <a:cubicBezTo>
                    <a:pt x="44" y="57"/>
                    <a:pt x="20" y="30"/>
                    <a:pt x="5" y="0"/>
                  </a:cubicBezTo>
                  <a:close/>
                </a:path>
              </a:pathLst>
            </a:custGeom>
            <a:solidFill>
              <a:srgbClr val="5A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78"/>
            <p:cNvSpPr/>
            <p:nvPr/>
          </p:nvSpPr>
          <p:spPr bwMode="auto">
            <a:xfrm>
              <a:off x="9979027" y="2638426"/>
              <a:ext cx="276225" cy="334963"/>
            </a:xfrm>
            <a:custGeom>
              <a:avLst/>
              <a:gdLst>
                <a:gd name="T0" fmla="*/ 0 w 65"/>
                <a:gd name="T1" fmla="*/ 0 h 79"/>
                <a:gd name="T2" fmla="*/ 5 w 65"/>
                <a:gd name="T3" fmla="*/ 12 h 79"/>
                <a:gd name="T4" fmla="*/ 11 w 65"/>
                <a:gd name="T5" fmla="*/ 20 h 79"/>
                <a:gd name="T6" fmla="*/ 16 w 65"/>
                <a:gd name="T7" fmla="*/ 32 h 79"/>
                <a:gd name="T8" fmla="*/ 23 w 65"/>
                <a:gd name="T9" fmla="*/ 52 h 79"/>
                <a:gd name="T10" fmla="*/ 39 w 65"/>
                <a:gd name="T11" fmla="*/ 64 h 79"/>
                <a:gd name="T12" fmla="*/ 43 w 65"/>
                <a:gd name="T13" fmla="*/ 73 h 79"/>
                <a:gd name="T14" fmla="*/ 44 w 65"/>
                <a:gd name="T15" fmla="*/ 77 h 79"/>
                <a:gd name="T16" fmla="*/ 48 w 65"/>
                <a:gd name="T17" fmla="*/ 78 h 79"/>
                <a:gd name="T18" fmla="*/ 55 w 65"/>
                <a:gd name="T19" fmla="*/ 75 h 79"/>
                <a:gd name="T20" fmla="*/ 65 w 65"/>
                <a:gd name="T21" fmla="*/ 59 h 79"/>
                <a:gd name="T22" fmla="*/ 64 w 65"/>
                <a:gd name="T23" fmla="*/ 58 h 79"/>
                <a:gd name="T24" fmla="*/ 50 w 65"/>
                <a:gd name="T25" fmla="*/ 77 h 79"/>
                <a:gd name="T26" fmla="*/ 48 w 65"/>
                <a:gd name="T27" fmla="*/ 77 h 79"/>
                <a:gd name="T28" fmla="*/ 41 w 65"/>
                <a:gd name="T29" fmla="*/ 65 h 79"/>
                <a:gd name="T30" fmla="*/ 21 w 65"/>
                <a:gd name="T31" fmla="*/ 49 h 79"/>
                <a:gd name="T32" fmla="*/ 13 w 65"/>
                <a:gd name="T33" fmla="*/ 22 h 79"/>
                <a:gd name="T34" fmla="*/ 1 w 65"/>
                <a:gd name="T35" fmla="*/ 2 h 79"/>
                <a:gd name="T36" fmla="*/ 0 w 65"/>
                <a:gd name="T3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" h="79">
                  <a:moveTo>
                    <a:pt x="0" y="0"/>
                  </a:moveTo>
                  <a:cubicBezTo>
                    <a:pt x="1" y="5"/>
                    <a:pt x="3" y="9"/>
                    <a:pt x="5" y="12"/>
                  </a:cubicBezTo>
                  <a:cubicBezTo>
                    <a:pt x="7" y="15"/>
                    <a:pt x="9" y="18"/>
                    <a:pt x="11" y="20"/>
                  </a:cubicBezTo>
                  <a:cubicBezTo>
                    <a:pt x="13" y="24"/>
                    <a:pt x="15" y="28"/>
                    <a:pt x="16" y="32"/>
                  </a:cubicBezTo>
                  <a:cubicBezTo>
                    <a:pt x="17" y="39"/>
                    <a:pt x="18" y="47"/>
                    <a:pt x="23" y="52"/>
                  </a:cubicBezTo>
                  <a:cubicBezTo>
                    <a:pt x="28" y="57"/>
                    <a:pt x="34" y="59"/>
                    <a:pt x="39" y="64"/>
                  </a:cubicBezTo>
                  <a:cubicBezTo>
                    <a:pt x="41" y="67"/>
                    <a:pt x="42" y="70"/>
                    <a:pt x="43" y="73"/>
                  </a:cubicBezTo>
                  <a:cubicBezTo>
                    <a:pt x="43" y="75"/>
                    <a:pt x="43" y="76"/>
                    <a:pt x="44" y="77"/>
                  </a:cubicBezTo>
                  <a:cubicBezTo>
                    <a:pt x="45" y="78"/>
                    <a:pt x="46" y="79"/>
                    <a:pt x="48" y="78"/>
                  </a:cubicBezTo>
                  <a:cubicBezTo>
                    <a:pt x="50" y="78"/>
                    <a:pt x="53" y="77"/>
                    <a:pt x="55" y="75"/>
                  </a:cubicBezTo>
                  <a:cubicBezTo>
                    <a:pt x="59" y="71"/>
                    <a:pt x="63" y="65"/>
                    <a:pt x="65" y="59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1" y="67"/>
                    <a:pt x="55" y="76"/>
                    <a:pt x="50" y="77"/>
                  </a:cubicBezTo>
                  <a:cubicBezTo>
                    <a:pt x="49" y="77"/>
                    <a:pt x="48" y="77"/>
                    <a:pt x="48" y="77"/>
                  </a:cubicBezTo>
                  <a:cubicBezTo>
                    <a:pt x="42" y="78"/>
                    <a:pt x="46" y="72"/>
                    <a:pt x="41" y="65"/>
                  </a:cubicBezTo>
                  <a:cubicBezTo>
                    <a:pt x="36" y="58"/>
                    <a:pt x="26" y="56"/>
                    <a:pt x="21" y="49"/>
                  </a:cubicBezTo>
                  <a:cubicBezTo>
                    <a:pt x="16" y="41"/>
                    <a:pt x="18" y="31"/>
                    <a:pt x="13" y="22"/>
                  </a:cubicBezTo>
                  <a:cubicBezTo>
                    <a:pt x="9" y="14"/>
                    <a:pt x="3" y="1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79"/>
            <p:cNvSpPr/>
            <p:nvPr/>
          </p:nvSpPr>
          <p:spPr bwMode="auto">
            <a:xfrm>
              <a:off x="11014077" y="2922589"/>
              <a:ext cx="287338" cy="339725"/>
            </a:xfrm>
            <a:custGeom>
              <a:avLst/>
              <a:gdLst>
                <a:gd name="T0" fmla="*/ 68 w 68"/>
                <a:gd name="T1" fmla="*/ 0 h 80"/>
                <a:gd name="T2" fmla="*/ 67 w 68"/>
                <a:gd name="T3" fmla="*/ 1 h 80"/>
                <a:gd name="T4" fmla="*/ 65 w 68"/>
                <a:gd name="T5" fmla="*/ 6 h 80"/>
                <a:gd name="T6" fmla="*/ 64 w 68"/>
                <a:gd name="T7" fmla="*/ 9 h 80"/>
                <a:gd name="T8" fmla="*/ 63 w 68"/>
                <a:gd name="T9" fmla="*/ 10 h 80"/>
                <a:gd name="T10" fmla="*/ 59 w 68"/>
                <a:gd name="T11" fmla="*/ 13 h 80"/>
                <a:gd name="T12" fmla="*/ 55 w 68"/>
                <a:gd name="T13" fmla="*/ 13 h 80"/>
                <a:gd name="T14" fmla="*/ 53 w 68"/>
                <a:gd name="T15" fmla="*/ 14 h 80"/>
                <a:gd name="T16" fmla="*/ 53 w 68"/>
                <a:gd name="T17" fmla="*/ 14 h 80"/>
                <a:gd name="T18" fmla="*/ 51 w 68"/>
                <a:gd name="T19" fmla="*/ 14 h 80"/>
                <a:gd name="T20" fmla="*/ 49 w 68"/>
                <a:gd name="T21" fmla="*/ 14 h 80"/>
                <a:gd name="T22" fmla="*/ 47 w 68"/>
                <a:gd name="T23" fmla="*/ 14 h 80"/>
                <a:gd name="T24" fmla="*/ 36 w 68"/>
                <a:gd name="T25" fmla="*/ 26 h 80"/>
                <a:gd name="T26" fmla="*/ 36 w 68"/>
                <a:gd name="T27" fmla="*/ 26 h 80"/>
                <a:gd name="T28" fmla="*/ 34 w 68"/>
                <a:gd name="T29" fmla="*/ 32 h 80"/>
                <a:gd name="T30" fmla="*/ 32 w 68"/>
                <a:gd name="T31" fmla="*/ 35 h 80"/>
                <a:gd name="T32" fmla="*/ 32 w 68"/>
                <a:gd name="T33" fmla="*/ 37 h 80"/>
                <a:gd name="T34" fmla="*/ 31 w 68"/>
                <a:gd name="T35" fmla="*/ 38 h 80"/>
                <a:gd name="T36" fmla="*/ 31 w 68"/>
                <a:gd name="T37" fmla="*/ 39 h 80"/>
                <a:gd name="T38" fmla="*/ 30 w 68"/>
                <a:gd name="T39" fmla="*/ 39 h 80"/>
                <a:gd name="T40" fmla="*/ 26 w 68"/>
                <a:gd name="T41" fmla="*/ 38 h 80"/>
                <a:gd name="T42" fmla="*/ 25 w 68"/>
                <a:gd name="T43" fmla="*/ 38 h 80"/>
                <a:gd name="T44" fmla="*/ 24 w 68"/>
                <a:gd name="T45" fmla="*/ 38 h 80"/>
                <a:gd name="T46" fmla="*/ 14 w 68"/>
                <a:gd name="T47" fmla="*/ 36 h 80"/>
                <a:gd name="T48" fmla="*/ 8 w 68"/>
                <a:gd name="T49" fmla="*/ 37 h 80"/>
                <a:gd name="T50" fmla="*/ 8 w 68"/>
                <a:gd name="T51" fmla="*/ 37 h 80"/>
                <a:gd name="T52" fmla="*/ 3 w 68"/>
                <a:gd name="T53" fmla="*/ 45 h 80"/>
                <a:gd name="T54" fmla="*/ 2 w 68"/>
                <a:gd name="T55" fmla="*/ 48 h 80"/>
                <a:gd name="T56" fmla="*/ 2 w 68"/>
                <a:gd name="T57" fmla="*/ 48 h 80"/>
                <a:gd name="T58" fmla="*/ 1 w 68"/>
                <a:gd name="T59" fmla="*/ 58 h 80"/>
                <a:gd name="T60" fmla="*/ 1 w 68"/>
                <a:gd name="T61" fmla="*/ 63 h 80"/>
                <a:gd name="T62" fmla="*/ 1 w 68"/>
                <a:gd name="T63" fmla="*/ 65 h 80"/>
                <a:gd name="T64" fmla="*/ 1 w 68"/>
                <a:gd name="T65" fmla="*/ 66 h 80"/>
                <a:gd name="T66" fmla="*/ 7 w 68"/>
                <a:gd name="T67" fmla="*/ 80 h 80"/>
                <a:gd name="T68" fmla="*/ 8 w 68"/>
                <a:gd name="T69" fmla="*/ 79 h 80"/>
                <a:gd name="T70" fmla="*/ 3 w 68"/>
                <a:gd name="T71" fmla="*/ 72 h 80"/>
                <a:gd name="T72" fmla="*/ 10 w 68"/>
                <a:gd name="T73" fmla="*/ 37 h 80"/>
                <a:gd name="T74" fmla="*/ 14 w 68"/>
                <a:gd name="T75" fmla="*/ 36 h 80"/>
                <a:gd name="T76" fmla="*/ 22 w 68"/>
                <a:gd name="T77" fmla="*/ 38 h 80"/>
                <a:gd name="T78" fmla="*/ 31 w 68"/>
                <a:gd name="T79" fmla="*/ 40 h 80"/>
                <a:gd name="T80" fmla="*/ 31 w 68"/>
                <a:gd name="T81" fmla="*/ 40 h 80"/>
                <a:gd name="T82" fmla="*/ 44 w 68"/>
                <a:gd name="T83" fmla="*/ 17 h 80"/>
                <a:gd name="T84" fmla="*/ 47 w 68"/>
                <a:gd name="T85" fmla="*/ 15 h 80"/>
                <a:gd name="T86" fmla="*/ 52 w 68"/>
                <a:gd name="T87" fmla="*/ 14 h 80"/>
                <a:gd name="T88" fmla="*/ 54 w 68"/>
                <a:gd name="T89" fmla="*/ 14 h 80"/>
                <a:gd name="T90" fmla="*/ 55 w 68"/>
                <a:gd name="T91" fmla="*/ 14 h 80"/>
                <a:gd name="T92" fmla="*/ 64 w 68"/>
                <a:gd name="T93" fmla="*/ 10 h 80"/>
                <a:gd name="T94" fmla="*/ 68 w 68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80">
                  <a:moveTo>
                    <a:pt x="68" y="0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7" y="3"/>
                    <a:pt x="66" y="4"/>
                    <a:pt x="65" y="6"/>
                  </a:cubicBezTo>
                  <a:cubicBezTo>
                    <a:pt x="65" y="7"/>
                    <a:pt x="64" y="8"/>
                    <a:pt x="64" y="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1"/>
                    <a:pt x="61" y="12"/>
                    <a:pt x="59" y="13"/>
                  </a:cubicBezTo>
                  <a:cubicBezTo>
                    <a:pt x="58" y="13"/>
                    <a:pt x="56" y="13"/>
                    <a:pt x="55" y="13"/>
                  </a:cubicBezTo>
                  <a:cubicBezTo>
                    <a:pt x="54" y="13"/>
                    <a:pt x="54" y="14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4"/>
                    <a:pt x="51" y="14"/>
                  </a:cubicBezTo>
                  <a:cubicBezTo>
                    <a:pt x="51" y="14"/>
                    <a:pt x="50" y="14"/>
                    <a:pt x="49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2" y="16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8"/>
                    <a:pt x="34" y="30"/>
                    <a:pt x="34" y="32"/>
                  </a:cubicBezTo>
                  <a:cubicBezTo>
                    <a:pt x="33" y="33"/>
                    <a:pt x="33" y="34"/>
                    <a:pt x="32" y="35"/>
                  </a:cubicBezTo>
                  <a:cubicBezTo>
                    <a:pt x="32" y="35"/>
                    <a:pt x="32" y="36"/>
                    <a:pt x="32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9"/>
                  </a:cubicBezTo>
                  <a:cubicBezTo>
                    <a:pt x="31" y="39"/>
                    <a:pt x="30" y="39"/>
                    <a:pt x="30" y="39"/>
                  </a:cubicBezTo>
                  <a:cubicBezTo>
                    <a:pt x="29" y="39"/>
                    <a:pt x="27" y="39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1" y="37"/>
                    <a:pt x="17" y="36"/>
                    <a:pt x="14" y="36"/>
                  </a:cubicBezTo>
                  <a:cubicBezTo>
                    <a:pt x="12" y="36"/>
                    <a:pt x="10" y="36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9"/>
                    <a:pt x="4" y="42"/>
                    <a:pt x="3" y="45"/>
                  </a:cubicBezTo>
                  <a:cubicBezTo>
                    <a:pt x="3" y="46"/>
                    <a:pt x="2" y="47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52"/>
                    <a:pt x="1" y="55"/>
                    <a:pt x="1" y="58"/>
                  </a:cubicBezTo>
                  <a:cubicBezTo>
                    <a:pt x="1" y="60"/>
                    <a:pt x="1" y="62"/>
                    <a:pt x="1" y="63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1" y="65"/>
                    <a:pt x="1" y="65"/>
                    <a:pt x="1" y="66"/>
                  </a:cubicBezTo>
                  <a:cubicBezTo>
                    <a:pt x="1" y="71"/>
                    <a:pt x="3" y="75"/>
                    <a:pt x="7" y="80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6" y="77"/>
                    <a:pt x="4" y="74"/>
                    <a:pt x="3" y="72"/>
                  </a:cubicBezTo>
                  <a:cubicBezTo>
                    <a:pt x="0" y="64"/>
                    <a:pt x="1" y="41"/>
                    <a:pt x="10" y="37"/>
                  </a:cubicBezTo>
                  <a:cubicBezTo>
                    <a:pt x="11" y="37"/>
                    <a:pt x="13" y="37"/>
                    <a:pt x="14" y="36"/>
                  </a:cubicBezTo>
                  <a:cubicBezTo>
                    <a:pt x="17" y="36"/>
                    <a:pt x="20" y="37"/>
                    <a:pt x="22" y="38"/>
                  </a:cubicBezTo>
                  <a:cubicBezTo>
                    <a:pt x="25" y="39"/>
                    <a:pt x="28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5" y="33"/>
                    <a:pt x="37" y="21"/>
                    <a:pt x="44" y="17"/>
                  </a:cubicBezTo>
                  <a:cubicBezTo>
                    <a:pt x="45" y="16"/>
                    <a:pt x="46" y="16"/>
                    <a:pt x="47" y="15"/>
                  </a:cubicBezTo>
                  <a:cubicBezTo>
                    <a:pt x="49" y="15"/>
                    <a:pt x="51" y="14"/>
                    <a:pt x="52" y="14"/>
                  </a:cubicBezTo>
                  <a:cubicBezTo>
                    <a:pt x="53" y="14"/>
                    <a:pt x="53" y="14"/>
                    <a:pt x="54" y="14"/>
                  </a:cubicBezTo>
                  <a:cubicBezTo>
                    <a:pt x="54" y="14"/>
                    <a:pt x="55" y="14"/>
                    <a:pt x="55" y="14"/>
                  </a:cubicBezTo>
                  <a:cubicBezTo>
                    <a:pt x="58" y="14"/>
                    <a:pt x="62" y="14"/>
                    <a:pt x="64" y="10"/>
                  </a:cubicBezTo>
                  <a:cubicBezTo>
                    <a:pt x="66" y="7"/>
                    <a:pt x="67" y="4"/>
                    <a:pt x="68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80"/>
            <p:cNvSpPr/>
            <p:nvPr/>
          </p:nvSpPr>
          <p:spPr bwMode="auto">
            <a:xfrm>
              <a:off x="11425239" y="2603501"/>
              <a:ext cx="157163" cy="284163"/>
            </a:xfrm>
            <a:custGeom>
              <a:avLst/>
              <a:gdLst>
                <a:gd name="T0" fmla="*/ 37 w 37"/>
                <a:gd name="T1" fmla="*/ 0 h 67"/>
                <a:gd name="T2" fmla="*/ 19 w 37"/>
                <a:gd name="T3" fmla="*/ 28 h 67"/>
                <a:gd name="T4" fmla="*/ 16 w 37"/>
                <a:gd name="T5" fmla="*/ 35 h 67"/>
                <a:gd name="T6" fmla="*/ 7 w 37"/>
                <a:gd name="T7" fmla="*/ 44 h 67"/>
                <a:gd name="T8" fmla="*/ 7 w 37"/>
                <a:gd name="T9" fmla="*/ 44 h 67"/>
                <a:gd name="T10" fmla="*/ 0 w 37"/>
                <a:gd name="T11" fmla="*/ 52 h 67"/>
                <a:gd name="T12" fmla="*/ 2 w 37"/>
                <a:gd name="T13" fmla="*/ 53 h 67"/>
                <a:gd name="T14" fmla="*/ 3 w 37"/>
                <a:gd name="T15" fmla="*/ 55 h 67"/>
                <a:gd name="T16" fmla="*/ 4 w 37"/>
                <a:gd name="T17" fmla="*/ 55 h 67"/>
                <a:gd name="T18" fmla="*/ 8 w 37"/>
                <a:gd name="T19" fmla="*/ 60 h 67"/>
                <a:gd name="T20" fmla="*/ 9 w 37"/>
                <a:gd name="T21" fmla="*/ 64 h 67"/>
                <a:gd name="T22" fmla="*/ 11 w 37"/>
                <a:gd name="T23" fmla="*/ 67 h 67"/>
                <a:gd name="T24" fmla="*/ 37 w 37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7">
                  <a:moveTo>
                    <a:pt x="37" y="0"/>
                  </a:moveTo>
                  <a:cubicBezTo>
                    <a:pt x="31" y="9"/>
                    <a:pt x="25" y="19"/>
                    <a:pt x="19" y="28"/>
                  </a:cubicBezTo>
                  <a:cubicBezTo>
                    <a:pt x="18" y="31"/>
                    <a:pt x="17" y="33"/>
                    <a:pt x="16" y="35"/>
                  </a:cubicBezTo>
                  <a:cubicBezTo>
                    <a:pt x="13" y="42"/>
                    <a:pt x="10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4" y="47"/>
                    <a:pt x="2" y="49"/>
                    <a:pt x="0" y="52"/>
                  </a:cubicBezTo>
                  <a:cubicBezTo>
                    <a:pt x="0" y="52"/>
                    <a:pt x="1" y="53"/>
                    <a:pt x="2" y="53"/>
                  </a:cubicBezTo>
                  <a:cubicBezTo>
                    <a:pt x="2" y="54"/>
                    <a:pt x="3" y="54"/>
                    <a:pt x="3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5" y="57"/>
                    <a:pt x="6" y="59"/>
                    <a:pt x="8" y="60"/>
                  </a:cubicBezTo>
                  <a:cubicBezTo>
                    <a:pt x="8" y="61"/>
                    <a:pt x="9" y="62"/>
                    <a:pt x="9" y="64"/>
                  </a:cubicBezTo>
                  <a:cubicBezTo>
                    <a:pt x="10" y="64"/>
                    <a:pt x="10" y="66"/>
                    <a:pt x="11" y="67"/>
                  </a:cubicBezTo>
                  <a:cubicBezTo>
                    <a:pt x="23" y="46"/>
                    <a:pt x="32" y="23"/>
                    <a:pt x="37" y="0"/>
                  </a:cubicBezTo>
                  <a:close/>
                </a:path>
              </a:pathLst>
            </a:custGeom>
            <a:solidFill>
              <a:srgbClr val="3EB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81"/>
            <p:cNvSpPr>
              <a:spLocks noEditPoints="1"/>
            </p:cNvSpPr>
            <p:nvPr/>
          </p:nvSpPr>
          <p:spPr bwMode="auto">
            <a:xfrm>
              <a:off x="11425239" y="2590801"/>
              <a:ext cx="160338" cy="301625"/>
            </a:xfrm>
            <a:custGeom>
              <a:avLst/>
              <a:gdLst>
                <a:gd name="T0" fmla="*/ 8 w 38"/>
                <a:gd name="T1" fmla="*/ 63 h 71"/>
                <a:gd name="T2" fmla="*/ 9 w 38"/>
                <a:gd name="T3" fmla="*/ 66 h 71"/>
                <a:gd name="T4" fmla="*/ 9 w 38"/>
                <a:gd name="T5" fmla="*/ 67 h 71"/>
                <a:gd name="T6" fmla="*/ 8 w 38"/>
                <a:gd name="T7" fmla="*/ 63 h 71"/>
                <a:gd name="T8" fmla="*/ 0 w 38"/>
                <a:gd name="T9" fmla="*/ 55 h 71"/>
                <a:gd name="T10" fmla="*/ 0 w 38"/>
                <a:gd name="T11" fmla="*/ 55 h 71"/>
                <a:gd name="T12" fmla="*/ 3 w 38"/>
                <a:gd name="T13" fmla="*/ 58 h 71"/>
                <a:gd name="T14" fmla="*/ 2 w 38"/>
                <a:gd name="T15" fmla="*/ 56 h 71"/>
                <a:gd name="T16" fmla="*/ 0 w 38"/>
                <a:gd name="T17" fmla="*/ 55 h 71"/>
                <a:gd name="T18" fmla="*/ 38 w 38"/>
                <a:gd name="T19" fmla="*/ 0 h 71"/>
                <a:gd name="T20" fmla="*/ 37 w 38"/>
                <a:gd name="T21" fmla="*/ 3 h 71"/>
                <a:gd name="T22" fmla="*/ 11 w 38"/>
                <a:gd name="T23" fmla="*/ 70 h 71"/>
                <a:gd name="T24" fmla="*/ 11 w 38"/>
                <a:gd name="T25" fmla="*/ 71 h 71"/>
                <a:gd name="T26" fmla="*/ 38 w 38"/>
                <a:gd name="T2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71">
                  <a:moveTo>
                    <a:pt x="8" y="63"/>
                  </a:moveTo>
                  <a:cubicBezTo>
                    <a:pt x="8" y="64"/>
                    <a:pt x="9" y="65"/>
                    <a:pt x="9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5"/>
                    <a:pt x="8" y="64"/>
                    <a:pt x="8" y="63"/>
                  </a:cubicBezTo>
                  <a:close/>
                  <a:moveTo>
                    <a:pt x="0" y="55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2" y="56"/>
                    <a:pt x="3" y="58"/>
                  </a:cubicBezTo>
                  <a:cubicBezTo>
                    <a:pt x="3" y="57"/>
                    <a:pt x="2" y="57"/>
                    <a:pt x="2" y="56"/>
                  </a:cubicBezTo>
                  <a:cubicBezTo>
                    <a:pt x="1" y="56"/>
                    <a:pt x="0" y="55"/>
                    <a:pt x="0" y="55"/>
                  </a:cubicBezTo>
                  <a:close/>
                  <a:moveTo>
                    <a:pt x="38" y="0"/>
                  </a:moveTo>
                  <a:cubicBezTo>
                    <a:pt x="38" y="1"/>
                    <a:pt x="37" y="2"/>
                    <a:pt x="37" y="3"/>
                  </a:cubicBezTo>
                  <a:cubicBezTo>
                    <a:pt x="32" y="26"/>
                    <a:pt x="23" y="49"/>
                    <a:pt x="11" y="70"/>
                  </a:cubicBezTo>
                  <a:cubicBezTo>
                    <a:pt x="11" y="70"/>
                    <a:pt x="11" y="71"/>
                    <a:pt x="11" y="71"/>
                  </a:cubicBezTo>
                  <a:cubicBezTo>
                    <a:pt x="24" y="49"/>
                    <a:pt x="33" y="25"/>
                    <a:pt x="38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82"/>
            <p:cNvSpPr/>
            <p:nvPr/>
          </p:nvSpPr>
          <p:spPr bwMode="auto">
            <a:xfrm>
              <a:off x="11455402" y="2722564"/>
              <a:ext cx="50800" cy="68263"/>
            </a:xfrm>
            <a:custGeom>
              <a:avLst/>
              <a:gdLst>
                <a:gd name="T0" fmla="*/ 12 w 12"/>
                <a:gd name="T1" fmla="*/ 0 h 16"/>
                <a:gd name="T2" fmla="*/ 0 w 12"/>
                <a:gd name="T3" fmla="*/ 16 h 16"/>
                <a:gd name="T4" fmla="*/ 0 w 12"/>
                <a:gd name="T5" fmla="*/ 16 h 16"/>
                <a:gd name="T6" fmla="*/ 9 w 12"/>
                <a:gd name="T7" fmla="*/ 7 h 16"/>
                <a:gd name="T8" fmla="*/ 12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6"/>
                    <a:pt x="4" y="1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4"/>
                    <a:pt x="9" y="7"/>
                  </a:cubicBezTo>
                  <a:cubicBezTo>
                    <a:pt x="10" y="5"/>
                    <a:pt x="11" y="3"/>
                    <a:pt x="12" y="0"/>
                  </a:cubicBezTo>
                  <a:close/>
                </a:path>
              </a:pathLst>
            </a:custGeom>
            <a:solidFill>
              <a:srgbClr val="44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83"/>
            <p:cNvSpPr/>
            <p:nvPr/>
          </p:nvSpPr>
          <p:spPr bwMode="auto">
            <a:xfrm>
              <a:off x="11420477" y="2824164"/>
              <a:ext cx="50800" cy="73025"/>
            </a:xfrm>
            <a:custGeom>
              <a:avLst/>
              <a:gdLst>
                <a:gd name="T0" fmla="*/ 1 w 12"/>
                <a:gd name="T1" fmla="*/ 0 h 17"/>
                <a:gd name="T2" fmla="*/ 0 w 12"/>
                <a:gd name="T3" fmla="*/ 0 h 17"/>
                <a:gd name="T4" fmla="*/ 11 w 12"/>
                <a:gd name="T5" fmla="*/ 17 h 17"/>
                <a:gd name="T6" fmla="*/ 12 w 12"/>
                <a:gd name="T7" fmla="*/ 16 h 17"/>
                <a:gd name="T8" fmla="*/ 12 w 12"/>
                <a:gd name="T9" fmla="*/ 15 h 17"/>
                <a:gd name="T10" fmla="*/ 10 w 12"/>
                <a:gd name="T11" fmla="*/ 12 h 17"/>
                <a:gd name="T12" fmla="*/ 10 w 12"/>
                <a:gd name="T13" fmla="*/ 11 h 17"/>
                <a:gd name="T14" fmla="*/ 9 w 12"/>
                <a:gd name="T15" fmla="*/ 8 h 17"/>
                <a:gd name="T16" fmla="*/ 5 w 12"/>
                <a:gd name="T17" fmla="*/ 3 h 17"/>
                <a:gd name="T18" fmla="*/ 4 w 12"/>
                <a:gd name="T19" fmla="*/ 3 h 17"/>
                <a:gd name="T20" fmla="*/ 1 w 12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9" y="10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5"/>
                  </a:cubicBezTo>
                  <a:cubicBezTo>
                    <a:pt x="11" y="14"/>
                    <a:pt x="11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9" y="9"/>
                    <a:pt x="9" y="8"/>
                  </a:cubicBezTo>
                  <a:cubicBezTo>
                    <a:pt x="7" y="7"/>
                    <a:pt x="6" y="5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84"/>
            <p:cNvSpPr/>
            <p:nvPr/>
          </p:nvSpPr>
          <p:spPr bwMode="auto">
            <a:xfrm>
              <a:off x="10293352" y="1446214"/>
              <a:ext cx="546100" cy="558800"/>
            </a:xfrm>
            <a:custGeom>
              <a:avLst/>
              <a:gdLst>
                <a:gd name="T0" fmla="*/ 129 w 129"/>
                <a:gd name="T1" fmla="*/ 3 h 132"/>
                <a:gd name="T2" fmla="*/ 116 w 129"/>
                <a:gd name="T3" fmla="*/ 3 h 132"/>
                <a:gd name="T4" fmla="*/ 86 w 129"/>
                <a:gd name="T5" fmla="*/ 31 h 132"/>
                <a:gd name="T6" fmla="*/ 91 w 129"/>
                <a:gd name="T7" fmla="*/ 65 h 132"/>
                <a:gd name="T8" fmla="*/ 73 w 129"/>
                <a:gd name="T9" fmla="*/ 96 h 132"/>
                <a:gd name="T10" fmla="*/ 33 w 129"/>
                <a:gd name="T11" fmla="*/ 110 h 132"/>
                <a:gd name="T12" fmla="*/ 12 w 129"/>
                <a:gd name="T13" fmla="*/ 129 h 132"/>
                <a:gd name="T14" fmla="*/ 0 w 129"/>
                <a:gd name="T15" fmla="*/ 132 h 132"/>
                <a:gd name="T16" fmla="*/ 6 w 129"/>
                <a:gd name="T17" fmla="*/ 129 h 132"/>
                <a:gd name="T18" fmla="*/ 15 w 129"/>
                <a:gd name="T19" fmla="*/ 121 h 132"/>
                <a:gd name="T20" fmla="*/ 33 w 129"/>
                <a:gd name="T21" fmla="*/ 105 h 132"/>
                <a:gd name="T22" fmla="*/ 55 w 129"/>
                <a:gd name="T23" fmla="*/ 99 h 132"/>
                <a:gd name="T24" fmla="*/ 80 w 129"/>
                <a:gd name="T25" fmla="*/ 78 h 132"/>
                <a:gd name="T26" fmla="*/ 84 w 129"/>
                <a:gd name="T27" fmla="*/ 45 h 132"/>
                <a:gd name="T28" fmla="*/ 83 w 129"/>
                <a:gd name="T29" fmla="*/ 20 h 132"/>
                <a:gd name="T30" fmla="*/ 102 w 129"/>
                <a:gd name="T31" fmla="*/ 1 h 132"/>
                <a:gd name="T32" fmla="*/ 129 w 129"/>
                <a:gd name="T33" fmla="*/ 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132">
                  <a:moveTo>
                    <a:pt x="129" y="3"/>
                  </a:moveTo>
                  <a:cubicBezTo>
                    <a:pt x="124" y="3"/>
                    <a:pt x="120" y="3"/>
                    <a:pt x="116" y="3"/>
                  </a:cubicBezTo>
                  <a:cubicBezTo>
                    <a:pt x="100" y="1"/>
                    <a:pt x="86" y="15"/>
                    <a:pt x="86" y="31"/>
                  </a:cubicBezTo>
                  <a:cubicBezTo>
                    <a:pt x="86" y="42"/>
                    <a:pt x="91" y="53"/>
                    <a:pt x="91" y="65"/>
                  </a:cubicBezTo>
                  <a:cubicBezTo>
                    <a:pt x="91" y="76"/>
                    <a:pt x="81" y="89"/>
                    <a:pt x="73" y="96"/>
                  </a:cubicBezTo>
                  <a:cubicBezTo>
                    <a:pt x="63" y="105"/>
                    <a:pt x="46" y="106"/>
                    <a:pt x="33" y="110"/>
                  </a:cubicBezTo>
                  <a:cubicBezTo>
                    <a:pt x="23" y="113"/>
                    <a:pt x="22" y="125"/>
                    <a:pt x="12" y="129"/>
                  </a:cubicBezTo>
                  <a:cubicBezTo>
                    <a:pt x="8" y="130"/>
                    <a:pt x="3" y="129"/>
                    <a:pt x="0" y="132"/>
                  </a:cubicBezTo>
                  <a:cubicBezTo>
                    <a:pt x="2" y="131"/>
                    <a:pt x="4" y="130"/>
                    <a:pt x="6" y="129"/>
                  </a:cubicBezTo>
                  <a:cubicBezTo>
                    <a:pt x="12" y="127"/>
                    <a:pt x="13" y="127"/>
                    <a:pt x="15" y="121"/>
                  </a:cubicBezTo>
                  <a:cubicBezTo>
                    <a:pt x="18" y="113"/>
                    <a:pt x="25" y="108"/>
                    <a:pt x="33" y="105"/>
                  </a:cubicBezTo>
                  <a:cubicBezTo>
                    <a:pt x="40" y="101"/>
                    <a:pt x="48" y="103"/>
                    <a:pt x="55" y="99"/>
                  </a:cubicBezTo>
                  <a:cubicBezTo>
                    <a:pt x="65" y="94"/>
                    <a:pt x="75" y="88"/>
                    <a:pt x="80" y="78"/>
                  </a:cubicBezTo>
                  <a:cubicBezTo>
                    <a:pt x="85" y="68"/>
                    <a:pt x="86" y="56"/>
                    <a:pt x="84" y="45"/>
                  </a:cubicBezTo>
                  <a:cubicBezTo>
                    <a:pt x="83" y="37"/>
                    <a:pt x="79" y="28"/>
                    <a:pt x="83" y="20"/>
                  </a:cubicBezTo>
                  <a:cubicBezTo>
                    <a:pt x="86" y="11"/>
                    <a:pt x="93" y="2"/>
                    <a:pt x="102" y="1"/>
                  </a:cubicBezTo>
                  <a:cubicBezTo>
                    <a:pt x="111" y="0"/>
                    <a:pt x="120" y="4"/>
                    <a:pt x="129" y="3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85"/>
            <p:cNvSpPr/>
            <p:nvPr/>
          </p:nvSpPr>
          <p:spPr bwMode="auto">
            <a:xfrm>
              <a:off x="9644064" y="2116139"/>
              <a:ext cx="284163" cy="327025"/>
            </a:xfrm>
            <a:custGeom>
              <a:avLst/>
              <a:gdLst>
                <a:gd name="T0" fmla="*/ 1 w 67"/>
                <a:gd name="T1" fmla="*/ 6 h 77"/>
                <a:gd name="T2" fmla="*/ 27 w 67"/>
                <a:gd name="T3" fmla="*/ 3 h 77"/>
                <a:gd name="T4" fmla="*/ 47 w 67"/>
                <a:gd name="T5" fmla="*/ 8 h 77"/>
                <a:gd name="T6" fmla="*/ 49 w 67"/>
                <a:gd name="T7" fmla="*/ 15 h 77"/>
                <a:gd name="T8" fmla="*/ 56 w 67"/>
                <a:gd name="T9" fmla="*/ 19 h 77"/>
                <a:gd name="T10" fmla="*/ 65 w 67"/>
                <a:gd name="T11" fmla="*/ 38 h 77"/>
                <a:gd name="T12" fmla="*/ 52 w 67"/>
                <a:gd name="T13" fmla="*/ 77 h 77"/>
                <a:gd name="T14" fmla="*/ 55 w 67"/>
                <a:gd name="T15" fmla="*/ 54 h 77"/>
                <a:gd name="T16" fmla="*/ 58 w 67"/>
                <a:gd name="T17" fmla="*/ 34 h 77"/>
                <a:gd name="T18" fmla="*/ 41 w 67"/>
                <a:gd name="T19" fmla="*/ 21 h 77"/>
                <a:gd name="T20" fmla="*/ 34 w 67"/>
                <a:gd name="T21" fmla="*/ 15 h 77"/>
                <a:gd name="T22" fmla="*/ 22 w 67"/>
                <a:gd name="T23" fmla="*/ 5 h 77"/>
                <a:gd name="T24" fmla="*/ 0 w 67"/>
                <a:gd name="T25" fmla="*/ 7 h 77"/>
                <a:gd name="T26" fmla="*/ 1 w 67"/>
                <a:gd name="T27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77">
                  <a:moveTo>
                    <a:pt x="1" y="6"/>
                  </a:moveTo>
                  <a:cubicBezTo>
                    <a:pt x="8" y="0"/>
                    <a:pt x="19" y="2"/>
                    <a:pt x="27" y="3"/>
                  </a:cubicBezTo>
                  <a:cubicBezTo>
                    <a:pt x="33" y="4"/>
                    <a:pt x="43" y="1"/>
                    <a:pt x="47" y="8"/>
                  </a:cubicBezTo>
                  <a:cubicBezTo>
                    <a:pt x="49" y="10"/>
                    <a:pt x="48" y="13"/>
                    <a:pt x="49" y="15"/>
                  </a:cubicBezTo>
                  <a:cubicBezTo>
                    <a:pt x="51" y="17"/>
                    <a:pt x="54" y="18"/>
                    <a:pt x="56" y="19"/>
                  </a:cubicBezTo>
                  <a:cubicBezTo>
                    <a:pt x="62" y="23"/>
                    <a:pt x="67" y="31"/>
                    <a:pt x="65" y="38"/>
                  </a:cubicBezTo>
                  <a:cubicBezTo>
                    <a:pt x="63" y="52"/>
                    <a:pt x="54" y="62"/>
                    <a:pt x="52" y="77"/>
                  </a:cubicBezTo>
                  <a:cubicBezTo>
                    <a:pt x="52" y="68"/>
                    <a:pt x="52" y="62"/>
                    <a:pt x="55" y="54"/>
                  </a:cubicBezTo>
                  <a:cubicBezTo>
                    <a:pt x="58" y="46"/>
                    <a:pt x="61" y="42"/>
                    <a:pt x="58" y="34"/>
                  </a:cubicBezTo>
                  <a:cubicBezTo>
                    <a:pt x="56" y="26"/>
                    <a:pt x="49" y="23"/>
                    <a:pt x="41" y="21"/>
                  </a:cubicBezTo>
                  <a:cubicBezTo>
                    <a:pt x="37" y="20"/>
                    <a:pt x="35" y="19"/>
                    <a:pt x="34" y="15"/>
                  </a:cubicBezTo>
                  <a:cubicBezTo>
                    <a:pt x="31" y="10"/>
                    <a:pt x="28" y="6"/>
                    <a:pt x="22" y="5"/>
                  </a:cubicBezTo>
                  <a:cubicBezTo>
                    <a:pt x="18" y="5"/>
                    <a:pt x="3" y="3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86"/>
            <p:cNvSpPr/>
            <p:nvPr/>
          </p:nvSpPr>
          <p:spPr bwMode="auto">
            <a:xfrm>
              <a:off x="10547352" y="2017714"/>
              <a:ext cx="228600" cy="611188"/>
            </a:xfrm>
            <a:custGeom>
              <a:avLst/>
              <a:gdLst>
                <a:gd name="T0" fmla="*/ 18 w 54"/>
                <a:gd name="T1" fmla="*/ 0 h 144"/>
                <a:gd name="T2" fmla="*/ 17 w 54"/>
                <a:gd name="T3" fmla="*/ 10 h 144"/>
                <a:gd name="T4" fmla="*/ 14 w 54"/>
                <a:gd name="T5" fmla="*/ 19 h 144"/>
                <a:gd name="T6" fmla="*/ 10 w 54"/>
                <a:gd name="T7" fmla="*/ 28 h 144"/>
                <a:gd name="T8" fmla="*/ 9 w 54"/>
                <a:gd name="T9" fmla="*/ 53 h 144"/>
                <a:gd name="T10" fmla="*/ 25 w 54"/>
                <a:gd name="T11" fmla="*/ 72 h 144"/>
                <a:gd name="T12" fmla="*/ 30 w 54"/>
                <a:gd name="T13" fmla="*/ 96 h 144"/>
                <a:gd name="T14" fmla="*/ 43 w 54"/>
                <a:gd name="T15" fmla="*/ 106 h 144"/>
                <a:gd name="T16" fmla="*/ 46 w 54"/>
                <a:gd name="T17" fmla="*/ 144 h 144"/>
                <a:gd name="T18" fmla="*/ 33 w 54"/>
                <a:gd name="T19" fmla="*/ 105 h 144"/>
                <a:gd name="T20" fmla="*/ 17 w 54"/>
                <a:gd name="T21" fmla="*/ 102 h 144"/>
                <a:gd name="T22" fmla="*/ 13 w 54"/>
                <a:gd name="T23" fmla="*/ 82 h 144"/>
                <a:gd name="T24" fmla="*/ 10 w 54"/>
                <a:gd name="T25" fmla="*/ 70 h 144"/>
                <a:gd name="T26" fmla="*/ 3 w 54"/>
                <a:gd name="T27" fmla="*/ 43 h 144"/>
                <a:gd name="T28" fmla="*/ 12 w 54"/>
                <a:gd name="T29" fmla="*/ 18 h 144"/>
                <a:gd name="T30" fmla="*/ 18 w 54"/>
                <a:gd name="T3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144">
                  <a:moveTo>
                    <a:pt x="18" y="0"/>
                  </a:moveTo>
                  <a:cubicBezTo>
                    <a:pt x="18" y="4"/>
                    <a:pt x="18" y="7"/>
                    <a:pt x="17" y="10"/>
                  </a:cubicBezTo>
                  <a:cubicBezTo>
                    <a:pt x="16" y="13"/>
                    <a:pt x="15" y="16"/>
                    <a:pt x="14" y="19"/>
                  </a:cubicBezTo>
                  <a:cubicBezTo>
                    <a:pt x="12" y="22"/>
                    <a:pt x="11" y="25"/>
                    <a:pt x="10" y="28"/>
                  </a:cubicBezTo>
                  <a:cubicBezTo>
                    <a:pt x="8" y="35"/>
                    <a:pt x="6" y="46"/>
                    <a:pt x="9" y="53"/>
                  </a:cubicBezTo>
                  <a:cubicBezTo>
                    <a:pt x="13" y="60"/>
                    <a:pt x="20" y="65"/>
                    <a:pt x="25" y="72"/>
                  </a:cubicBezTo>
                  <a:cubicBezTo>
                    <a:pt x="31" y="78"/>
                    <a:pt x="24" y="89"/>
                    <a:pt x="30" y="96"/>
                  </a:cubicBezTo>
                  <a:cubicBezTo>
                    <a:pt x="34" y="100"/>
                    <a:pt x="40" y="102"/>
                    <a:pt x="43" y="106"/>
                  </a:cubicBezTo>
                  <a:cubicBezTo>
                    <a:pt x="53" y="119"/>
                    <a:pt x="43" y="130"/>
                    <a:pt x="46" y="144"/>
                  </a:cubicBezTo>
                  <a:cubicBezTo>
                    <a:pt x="36" y="131"/>
                    <a:pt x="54" y="112"/>
                    <a:pt x="33" y="105"/>
                  </a:cubicBezTo>
                  <a:cubicBezTo>
                    <a:pt x="27" y="104"/>
                    <a:pt x="22" y="105"/>
                    <a:pt x="17" y="102"/>
                  </a:cubicBezTo>
                  <a:cubicBezTo>
                    <a:pt x="8" y="96"/>
                    <a:pt x="12" y="90"/>
                    <a:pt x="13" y="82"/>
                  </a:cubicBezTo>
                  <a:cubicBezTo>
                    <a:pt x="14" y="78"/>
                    <a:pt x="12" y="74"/>
                    <a:pt x="10" y="70"/>
                  </a:cubicBezTo>
                  <a:cubicBezTo>
                    <a:pt x="4" y="61"/>
                    <a:pt x="0" y="54"/>
                    <a:pt x="3" y="43"/>
                  </a:cubicBezTo>
                  <a:cubicBezTo>
                    <a:pt x="5" y="35"/>
                    <a:pt x="9" y="26"/>
                    <a:pt x="12" y="18"/>
                  </a:cubicBezTo>
                  <a:cubicBezTo>
                    <a:pt x="15" y="13"/>
                    <a:pt x="17" y="7"/>
                    <a:pt x="18" y="0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87"/>
            <p:cNvSpPr/>
            <p:nvPr/>
          </p:nvSpPr>
          <p:spPr bwMode="auto">
            <a:xfrm>
              <a:off x="11209339" y="2590801"/>
              <a:ext cx="274638" cy="250825"/>
            </a:xfrm>
            <a:custGeom>
              <a:avLst/>
              <a:gdLst>
                <a:gd name="T0" fmla="*/ 6 w 65"/>
                <a:gd name="T1" fmla="*/ 50 h 59"/>
                <a:gd name="T2" fmla="*/ 6 w 65"/>
                <a:gd name="T3" fmla="*/ 50 h 59"/>
                <a:gd name="T4" fmla="*/ 8 w 65"/>
                <a:gd name="T5" fmla="*/ 34 h 59"/>
                <a:gd name="T6" fmla="*/ 13 w 65"/>
                <a:gd name="T7" fmla="*/ 19 h 59"/>
                <a:gd name="T8" fmla="*/ 22 w 65"/>
                <a:gd name="T9" fmla="*/ 7 h 59"/>
                <a:gd name="T10" fmla="*/ 28 w 65"/>
                <a:gd name="T11" fmla="*/ 6 h 59"/>
                <a:gd name="T12" fmla="*/ 34 w 65"/>
                <a:gd name="T13" fmla="*/ 3 h 59"/>
                <a:gd name="T14" fmla="*/ 46 w 65"/>
                <a:gd name="T15" fmla="*/ 2 h 59"/>
                <a:gd name="T16" fmla="*/ 56 w 65"/>
                <a:gd name="T17" fmla="*/ 7 h 59"/>
                <a:gd name="T18" fmla="*/ 65 w 65"/>
                <a:gd name="T19" fmla="*/ 19 h 59"/>
                <a:gd name="T20" fmla="*/ 52 w 65"/>
                <a:gd name="T21" fmla="*/ 36 h 59"/>
                <a:gd name="T22" fmla="*/ 55 w 65"/>
                <a:gd name="T23" fmla="*/ 35 h 59"/>
                <a:gd name="T24" fmla="*/ 57 w 65"/>
                <a:gd name="T25" fmla="*/ 31 h 59"/>
                <a:gd name="T26" fmla="*/ 62 w 65"/>
                <a:gd name="T27" fmla="*/ 19 h 59"/>
                <a:gd name="T28" fmla="*/ 53 w 65"/>
                <a:gd name="T29" fmla="*/ 12 h 59"/>
                <a:gd name="T30" fmla="*/ 41 w 65"/>
                <a:gd name="T31" fmla="*/ 10 h 59"/>
                <a:gd name="T32" fmla="*/ 29 w 65"/>
                <a:gd name="T33" fmla="*/ 11 h 59"/>
                <a:gd name="T34" fmla="*/ 16 w 65"/>
                <a:gd name="T35" fmla="*/ 19 h 59"/>
                <a:gd name="T36" fmla="*/ 15 w 65"/>
                <a:gd name="T37" fmla="*/ 28 h 59"/>
                <a:gd name="T38" fmla="*/ 11 w 65"/>
                <a:gd name="T39" fmla="*/ 37 h 59"/>
                <a:gd name="T40" fmla="*/ 8 w 65"/>
                <a:gd name="T41" fmla="*/ 50 h 59"/>
                <a:gd name="T42" fmla="*/ 0 w 65"/>
                <a:gd name="T43" fmla="*/ 59 h 59"/>
                <a:gd name="T44" fmla="*/ 6 w 65"/>
                <a:gd name="T45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59"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8" y="45"/>
                    <a:pt x="7" y="39"/>
                    <a:pt x="8" y="34"/>
                  </a:cubicBezTo>
                  <a:cubicBezTo>
                    <a:pt x="9" y="29"/>
                    <a:pt x="12" y="24"/>
                    <a:pt x="13" y="19"/>
                  </a:cubicBezTo>
                  <a:cubicBezTo>
                    <a:pt x="15" y="15"/>
                    <a:pt x="17" y="8"/>
                    <a:pt x="22" y="7"/>
                  </a:cubicBezTo>
                  <a:cubicBezTo>
                    <a:pt x="24" y="6"/>
                    <a:pt x="26" y="6"/>
                    <a:pt x="28" y="6"/>
                  </a:cubicBezTo>
                  <a:cubicBezTo>
                    <a:pt x="30" y="6"/>
                    <a:pt x="32" y="5"/>
                    <a:pt x="34" y="3"/>
                  </a:cubicBezTo>
                  <a:cubicBezTo>
                    <a:pt x="38" y="1"/>
                    <a:pt x="42" y="0"/>
                    <a:pt x="46" y="2"/>
                  </a:cubicBezTo>
                  <a:cubicBezTo>
                    <a:pt x="50" y="3"/>
                    <a:pt x="52" y="5"/>
                    <a:pt x="56" y="7"/>
                  </a:cubicBezTo>
                  <a:cubicBezTo>
                    <a:pt x="61" y="9"/>
                    <a:pt x="65" y="13"/>
                    <a:pt x="65" y="19"/>
                  </a:cubicBezTo>
                  <a:cubicBezTo>
                    <a:pt x="65" y="26"/>
                    <a:pt x="61" y="37"/>
                    <a:pt x="52" y="36"/>
                  </a:cubicBezTo>
                  <a:cubicBezTo>
                    <a:pt x="53" y="35"/>
                    <a:pt x="54" y="36"/>
                    <a:pt x="55" y="35"/>
                  </a:cubicBezTo>
                  <a:cubicBezTo>
                    <a:pt x="56" y="34"/>
                    <a:pt x="57" y="32"/>
                    <a:pt x="57" y="31"/>
                  </a:cubicBezTo>
                  <a:cubicBezTo>
                    <a:pt x="58" y="28"/>
                    <a:pt x="62" y="23"/>
                    <a:pt x="62" y="19"/>
                  </a:cubicBezTo>
                  <a:cubicBezTo>
                    <a:pt x="62" y="15"/>
                    <a:pt x="56" y="13"/>
                    <a:pt x="53" y="12"/>
                  </a:cubicBezTo>
                  <a:cubicBezTo>
                    <a:pt x="49" y="11"/>
                    <a:pt x="45" y="10"/>
                    <a:pt x="41" y="10"/>
                  </a:cubicBezTo>
                  <a:cubicBezTo>
                    <a:pt x="37" y="10"/>
                    <a:pt x="33" y="10"/>
                    <a:pt x="29" y="11"/>
                  </a:cubicBezTo>
                  <a:cubicBezTo>
                    <a:pt x="23" y="12"/>
                    <a:pt x="17" y="13"/>
                    <a:pt x="16" y="19"/>
                  </a:cubicBezTo>
                  <a:cubicBezTo>
                    <a:pt x="15" y="22"/>
                    <a:pt x="15" y="25"/>
                    <a:pt x="15" y="28"/>
                  </a:cubicBezTo>
                  <a:cubicBezTo>
                    <a:pt x="14" y="32"/>
                    <a:pt x="12" y="34"/>
                    <a:pt x="11" y="37"/>
                  </a:cubicBezTo>
                  <a:cubicBezTo>
                    <a:pt x="10" y="41"/>
                    <a:pt x="9" y="46"/>
                    <a:pt x="8" y="50"/>
                  </a:cubicBezTo>
                  <a:cubicBezTo>
                    <a:pt x="6" y="53"/>
                    <a:pt x="3" y="57"/>
                    <a:pt x="0" y="59"/>
                  </a:cubicBezTo>
                  <a:cubicBezTo>
                    <a:pt x="3" y="56"/>
                    <a:pt x="5" y="53"/>
                    <a:pt x="6" y="50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88"/>
            <p:cNvSpPr/>
            <p:nvPr/>
          </p:nvSpPr>
          <p:spPr bwMode="auto">
            <a:xfrm>
              <a:off x="10321927" y="2562226"/>
              <a:ext cx="80963" cy="334963"/>
            </a:xfrm>
            <a:custGeom>
              <a:avLst/>
              <a:gdLst>
                <a:gd name="T0" fmla="*/ 2 w 19"/>
                <a:gd name="T1" fmla="*/ 43 h 79"/>
                <a:gd name="T2" fmla="*/ 2 w 19"/>
                <a:gd name="T3" fmla="*/ 32 h 79"/>
                <a:gd name="T4" fmla="*/ 17 w 19"/>
                <a:gd name="T5" fmla="*/ 0 h 79"/>
                <a:gd name="T6" fmla="*/ 10 w 19"/>
                <a:gd name="T7" fmla="*/ 27 h 79"/>
                <a:gd name="T8" fmla="*/ 14 w 19"/>
                <a:gd name="T9" fmla="*/ 53 h 79"/>
                <a:gd name="T10" fmla="*/ 5 w 19"/>
                <a:gd name="T11" fmla="*/ 79 h 79"/>
                <a:gd name="T12" fmla="*/ 7 w 19"/>
                <a:gd name="T13" fmla="*/ 68 h 79"/>
                <a:gd name="T14" fmla="*/ 8 w 19"/>
                <a:gd name="T15" fmla="*/ 54 h 79"/>
                <a:gd name="T16" fmla="*/ 2 w 19"/>
                <a:gd name="T17" fmla="*/ 4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79">
                  <a:moveTo>
                    <a:pt x="2" y="43"/>
                  </a:moveTo>
                  <a:cubicBezTo>
                    <a:pt x="1" y="40"/>
                    <a:pt x="0" y="37"/>
                    <a:pt x="2" y="32"/>
                  </a:cubicBezTo>
                  <a:cubicBezTo>
                    <a:pt x="5" y="22"/>
                    <a:pt x="19" y="11"/>
                    <a:pt x="17" y="0"/>
                  </a:cubicBezTo>
                  <a:cubicBezTo>
                    <a:pt x="18" y="10"/>
                    <a:pt x="14" y="18"/>
                    <a:pt x="10" y="27"/>
                  </a:cubicBezTo>
                  <a:cubicBezTo>
                    <a:pt x="7" y="36"/>
                    <a:pt x="12" y="44"/>
                    <a:pt x="14" y="53"/>
                  </a:cubicBezTo>
                  <a:cubicBezTo>
                    <a:pt x="15" y="61"/>
                    <a:pt x="9" y="73"/>
                    <a:pt x="5" y="79"/>
                  </a:cubicBezTo>
                  <a:cubicBezTo>
                    <a:pt x="5" y="76"/>
                    <a:pt x="7" y="72"/>
                    <a:pt x="7" y="68"/>
                  </a:cubicBezTo>
                  <a:cubicBezTo>
                    <a:pt x="8" y="64"/>
                    <a:pt x="9" y="58"/>
                    <a:pt x="8" y="54"/>
                  </a:cubicBezTo>
                  <a:cubicBezTo>
                    <a:pt x="7" y="49"/>
                    <a:pt x="4" y="46"/>
                    <a:pt x="2" y="43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89"/>
            <p:cNvSpPr/>
            <p:nvPr/>
          </p:nvSpPr>
          <p:spPr bwMode="auto">
            <a:xfrm>
              <a:off x="10742614" y="1370014"/>
              <a:ext cx="885825" cy="1400175"/>
            </a:xfrm>
            <a:custGeom>
              <a:avLst/>
              <a:gdLst>
                <a:gd name="T0" fmla="*/ 0 w 209"/>
                <a:gd name="T1" fmla="*/ 0 h 330"/>
                <a:gd name="T2" fmla="*/ 159 w 209"/>
                <a:gd name="T3" fmla="*/ 108 h 330"/>
                <a:gd name="T4" fmla="*/ 180 w 209"/>
                <a:gd name="T5" fmla="*/ 330 h 330"/>
                <a:gd name="T6" fmla="*/ 192 w 209"/>
                <a:gd name="T7" fmla="*/ 186 h 330"/>
                <a:gd name="T8" fmla="*/ 148 w 209"/>
                <a:gd name="T9" fmla="*/ 82 h 330"/>
                <a:gd name="T10" fmla="*/ 0 w 209"/>
                <a:gd name="T11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330">
                  <a:moveTo>
                    <a:pt x="0" y="0"/>
                  </a:moveTo>
                  <a:cubicBezTo>
                    <a:pt x="0" y="0"/>
                    <a:pt x="119" y="33"/>
                    <a:pt x="159" y="108"/>
                  </a:cubicBezTo>
                  <a:cubicBezTo>
                    <a:pt x="198" y="184"/>
                    <a:pt x="191" y="297"/>
                    <a:pt x="180" y="330"/>
                  </a:cubicBezTo>
                  <a:cubicBezTo>
                    <a:pt x="180" y="330"/>
                    <a:pt x="209" y="256"/>
                    <a:pt x="192" y="186"/>
                  </a:cubicBezTo>
                  <a:cubicBezTo>
                    <a:pt x="176" y="116"/>
                    <a:pt x="157" y="92"/>
                    <a:pt x="148" y="82"/>
                  </a:cubicBezTo>
                  <a:cubicBezTo>
                    <a:pt x="139" y="71"/>
                    <a:pt x="105" y="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790" b="50287" l="23467" r="77156">
                        <a14:foregroundMark x1="23467" y1="44253" x2="30222" y2="45813"/>
                        <a14:foregroundMark x1="77156" y1="44171" x2="66311" y2="46182"/>
                        <a14:foregroundMark x1="43644" y1="50287" x2="50933" y2="50164"/>
                      </a14:backgroundRemoval>
                    </a14:imgEffect>
                  </a14:imgLayer>
                </a14:imgProps>
              </a:ext>
            </a:extLst>
          </a:blip>
          <a:srcRect l="22024" t="40775" r="21241" b="48682"/>
          <a:stretch>
            <a:fillRect/>
          </a:stretch>
        </p:blipFill>
        <p:spPr>
          <a:xfrm>
            <a:off x="6480175" y="498475"/>
            <a:ext cx="2620010" cy="10547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21175E3-122E-4AC5-A735-E4B6CAB39D80}"/>
              </a:ext>
            </a:extLst>
          </p:cNvPr>
          <p:cNvGrpSpPr/>
          <p:nvPr/>
        </p:nvGrpSpPr>
        <p:grpSpPr>
          <a:xfrm>
            <a:off x="6684010" y="1755140"/>
            <a:ext cx="4918710" cy="2517140"/>
            <a:chOff x="6684010" y="1755140"/>
            <a:chExt cx="4918710" cy="2517140"/>
          </a:xfrm>
        </p:grpSpPr>
        <p:grpSp>
          <p:nvGrpSpPr>
            <p:cNvPr id="89" name="Group 88"/>
            <p:cNvGrpSpPr/>
            <p:nvPr/>
          </p:nvGrpSpPr>
          <p:grpSpPr>
            <a:xfrm>
              <a:off x="6684010" y="1755140"/>
              <a:ext cx="4918710" cy="2517140"/>
              <a:chOff x="11175" y="2764"/>
              <a:chExt cx="7097" cy="3964"/>
            </a:xfrm>
          </p:grpSpPr>
          <p:pic>
            <p:nvPicPr>
              <p:cNvPr id="86" name="图片 10242"/>
              <p:cNvPicPr>
                <a:picLocks noChangeAspect="1"/>
              </p:cNvPicPr>
              <p:nvPr/>
            </p:nvPicPr>
            <p:blipFill>
              <a:blip r:embed="rId3"/>
              <a:srcRect t="30627"/>
              <a:stretch>
                <a:fillRect/>
              </a:stretch>
            </p:blipFill>
            <p:spPr>
              <a:xfrm>
                <a:off x="11175" y="2764"/>
                <a:ext cx="2104" cy="3964"/>
              </a:xfrm>
              <a:prstGeom prst="rect">
                <a:avLst/>
              </a:prstGeom>
            </p:spPr>
          </p:pic>
          <p:pic>
            <p:nvPicPr>
              <p:cNvPr id="87" name="图片 10242"/>
              <p:cNvPicPr>
                <a:picLocks noChangeAspect="1"/>
              </p:cNvPicPr>
              <p:nvPr/>
            </p:nvPicPr>
            <p:blipFill>
              <a:blip r:embed="rId3"/>
              <a:srcRect l="60171" t="30627"/>
              <a:stretch>
                <a:fillRect/>
              </a:stretch>
            </p:blipFill>
            <p:spPr>
              <a:xfrm>
                <a:off x="12658" y="2764"/>
                <a:ext cx="5580" cy="3964"/>
              </a:xfrm>
              <a:prstGeom prst="rect">
                <a:avLst/>
              </a:prstGeom>
            </p:spPr>
          </p:pic>
          <p:pic>
            <p:nvPicPr>
              <p:cNvPr id="88" name="图片 10242"/>
              <p:cNvPicPr>
                <a:picLocks noChangeAspect="1"/>
              </p:cNvPicPr>
              <p:nvPr/>
            </p:nvPicPr>
            <p:blipFill>
              <a:blip r:embed="rId3"/>
              <a:srcRect l="60171" t="30627"/>
              <a:stretch>
                <a:fillRect/>
              </a:stretch>
            </p:blipFill>
            <p:spPr>
              <a:xfrm>
                <a:off x="17212" y="2764"/>
                <a:ext cx="1060" cy="396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D54E373-189D-426E-B2D0-5C7EA90F4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23112" y="2097357"/>
              <a:ext cx="4547467" cy="19642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4828540"/>
            <a:ext cx="2769235" cy="1776730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2845" y="207"/>
            <a:ext cx="7914548" cy="162170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1360000">
            <a:off x="1019175" y="165100"/>
            <a:ext cx="5224145" cy="6975475"/>
            <a:chOff x="1098" y="444"/>
            <a:chExt cx="7046" cy="9590"/>
          </a:xfrm>
        </p:grpSpPr>
        <p:sp>
          <p:nvSpPr>
            <p:cNvPr id="5" name="矩形 2"/>
            <p:cNvSpPr/>
            <p:nvPr/>
          </p:nvSpPr>
          <p:spPr>
            <a:xfrm>
              <a:off x="1098" y="444"/>
              <a:ext cx="7046" cy="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/>
            <a:srcRect t="16744" b="21601"/>
            <a:stretch>
              <a:fillRect/>
            </a:stretch>
          </p:blipFill>
          <p:spPr>
            <a:xfrm>
              <a:off x="1363" y="630"/>
              <a:ext cx="6587" cy="8794"/>
            </a:xfrm>
            <a:prstGeom prst="rect">
              <a:avLst/>
            </a:prstGeom>
          </p:spPr>
        </p:pic>
      </p:grpSp>
      <p:pic>
        <p:nvPicPr>
          <p:cNvPr id="7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5784">
            <a:off x="674370" y="-114300"/>
            <a:ext cx="463550" cy="1357630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 flipV="1">
            <a:off x="1383030" y="5079365"/>
            <a:ext cx="4777105" cy="3244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101340" y="377825"/>
            <a:ext cx="454025" cy="630110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/>
          <p:nvPr/>
        </p:nvPicPr>
        <p:blipFill>
          <a:blip r:embed="rId10"/>
          <a:stretch>
            <a:fillRect/>
          </a:stretch>
        </p:blipFill>
        <p:spPr>
          <a:xfrm rot="15900000">
            <a:off x="4690745" y="1855470"/>
            <a:ext cx="1250315" cy="2362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7" name="Straight Connector 76"/>
          <p:cNvCxnSpPr/>
          <p:nvPr/>
        </p:nvCxnSpPr>
        <p:spPr>
          <a:xfrm>
            <a:off x="3779520" y="304165"/>
            <a:ext cx="454025" cy="63011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57935" y="3652520"/>
            <a:ext cx="4826635" cy="354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ản đồ Thành phố Hồ Chí Minh (TP HCM) Khổ Lớn 2021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9000" y1="59786" x2="39300" y2="59075"/>
                        <a14:backgroundMark x1="23500" y1="9431" x2="11400" y2="55694"/>
                        <a14:backgroundMark x1="24500" y1="23310" x2="63300" y2="25089"/>
                        <a14:backgroundMark x1="20600" y1="94484" x2="37500" y2="80961"/>
                        <a14:backgroundMark x1="20600" y1="79181" x2="16800" y2="8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0" t="44294" r="35933" b="19976"/>
          <a:stretch>
            <a:fillRect/>
          </a:stretch>
        </p:blipFill>
        <p:spPr bwMode="auto">
          <a:xfrm rot="21300000">
            <a:off x="3388995" y="3644265"/>
            <a:ext cx="3533775" cy="15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16"/>
          <p:cNvSpPr txBox="1"/>
          <p:nvPr/>
        </p:nvSpPr>
        <p:spPr>
          <a:xfrm>
            <a:off x="6666229" y="5826125"/>
            <a:ext cx="416921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85" name="TextBox 14"/>
          <p:cNvSpPr txBox="1"/>
          <p:nvPr/>
        </p:nvSpPr>
        <p:spPr>
          <a:xfrm>
            <a:off x="6558280" y="2603500"/>
            <a:ext cx="286007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</a:p>
        </p:txBody>
      </p:sp>
      <p:pic>
        <p:nvPicPr>
          <p:cNvPr id="103" name="Picture 102"/>
          <p:cNvPicPr/>
          <p:nvPr/>
        </p:nvPicPr>
        <p:blipFill>
          <a:blip r:embed="rId13"/>
          <a:srcRect l="39830" r="13110" b="22714"/>
          <a:stretch>
            <a:fillRect/>
          </a:stretch>
        </p:blipFill>
        <p:spPr>
          <a:xfrm rot="21420000">
            <a:off x="6998335" y="3409315"/>
            <a:ext cx="2037080" cy="232156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Picture 2" descr="ggg-1408690990_660x0"/>
          <p:cNvPicPr>
            <a:picLocks noChangeAspect="1"/>
          </p:cNvPicPr>
          <p:nvPr/>
        </p:nvPicPr>
        <p:blipFill>
          <a:blip r:embed="rId14"/>
          <a:srcRect l="35661"/>
          <a:stretch>
            <a:fillRect/>
          </a:stretch>
        </p:blipFill>
        <p:spPr>
          <a:xfrm rot="480000">
            <a:off x="9284970" y="3484880"/>
            <a:ext cx="2139315" cy="2211705"/>
          </a:xfrm>
          <a:prstGeom prst="roundRect">
            <a:avLst/>
          </a:prstGeom>
        </p:spPr>
      </p:pic>
      <p:pic>
        <p:nvPicPr>
          <p:cNvPr id="109" name="Picture 108"/>
          <p:cNvPicPr/>
          <p:nvPr/>
        </p:nvPicPr>
        <p:blipFill>
          <a:blip r:embed="rId15"/>
          <a:srcRect l="8794" r="38111" b="14752"/>
          <a:stretch>
            <a:fillRect/>
          </a:stretch>
        </p:blipFill>
        <p:spPr>
          <a:xfrm flipH="1">
            <a:off x="6639560" y="136525"/>
            <a:ext cx="2175510" cy="232727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16"/>
          <a:srcRect l="24329" r="18729"/>
          <a:stretch>
            <a:fillRect/>
          </a:stretch>
        </p:blipFill>
        <p:spPr>
          <a:xfrm rot="300000">
            <a:off x="9008110" y="229235"/>
            <a:ext cx="2228850" cy="242125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5" grpId="0" animBg="1"/>
      <p:bldP spid="8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xmlns="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xmlns="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2728" y="26956"/>
            <a:ext cx="558620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2625785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9330" y="2117445"/>
            <a:ext cx="3413324" cy="1303347"/>
            <a:chOff x="4644434" y="1668159"/>
            <a:chExt cx="2925628" cy="1303347"/>
          </a:xfrm>
        </p:grpSpPr>
        <p:pic>
          <p:nvPicPr>
            <p:cNvPr id="191" name="图片 1"/>
            <p:cNvPicPr>
              <a:picLocks noChangeAspect="1"/>
            </p:cNvPicPr>
            <p:nvPr/>
          </p:nvPicPr>
          <p:blipFill rotWithShape="1">
            <a:blip r:embed="rId3"/>
            <a:srcRect l="82078" t="54669"/>
            <a:stretch>
              <a:fillRect/>
            </a:stretch>
          </p:blipFill>
          <p:spPr>
            <a:xfrm flipH="1">
              <a:off x="4644434" y="1668159"/>
              <a:ext cx="2925628" cy="1303347"/>
            </a:xfrm>
            <a:prstGeom prst="rect">
              <a:avLst/>
            </a:prstGeom>
          </p:spPr>
        </p:pic>
        <p:sp>
          <p:nvSpPr>
            <p:cNvPr id="192" name="矩形 10243"/>
            <p:cNvSpPr/>
            <p:nvPr/>
          </p:nvSpPr>
          <p:spPr>
            <a:xfrm>
              <a:off x="4821514" y="1920395"/>
              <a:ext cx="158347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4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37</a:t>
              </a:r>
              <a:endParaRPr lang="zh-CN" altLang="en-US" sz="4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57311" y="2098538"/>
            <a:ext cx="3072834" cy="1303347"/>
            <a:chOff x="4475634" y="4242199"/>
            <a:chExt cx="2925628" cy="1303347"/>
          </a:xfrm>
        </p:grpSpPr>
        <p:pic>
          <p:nvPicPr>
            <p:cNvPr id="195" name="图片 1"/>
            <p:cNvPicPr>
              <a:picLocks noChangeAspect="1"/>
            </p:cNvPicPr>
            <p:nvPr/>
          </p:nvPicPr>
          <p:blipFill rotWithShape="1">
            <a:blip r:embed="rId3"/>
            <a:srcRect l="82078" t="54669"/>
            <a:stretch>
              <a:fillRect/>
            </a:stretch>
          </p:blipFill>
          <p:spPr>
            <a:xfrm flipH="1">
              <a:off x="4475634" y="4242199"/>
              <a:ext cx="2925628" cy="1303347"/>
            </a:xfrm>
            <a:prstGeom prst="rect">
              <a:avLst/>
            </a:prstGeom>
          </p:spPr>
        </p:pic>
        <p:sp>
          <p:nvSpPr>
            <p:cNvPr id="196" name="矩形 10243"/>
            <p:cNvSpPr/>
            <p:nvPr/>
          </p:nvSpPr>
          <p:spPr>
            <a:xfrm>
              <a:off x="4652714" y="4494435"/>
              <a:ext cx="181029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6</a:t>
              </a:r>
              <a:r>
                <a:rPr lang="en-US" altLang="zh-CN" sz="4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2 </a:t>
              </a:r>
              <a:r>
                <a:rPr lang="en-US" altLang="zh-CN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- </a:t>
              </a:r>
              <a:r>
                <a:rPr lang="en-US" altLang="zh-CN" sz="4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24</a:t>
              </a:r>
              <a:endParaRPr lang="zh-CN" altLang="en-US" sz="4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15" name="矩形 10243"/>
          <p:cNvSpPr/>
          <p:nvPr/>
        </p:nvSpPr>
        <p:spPr>
          <a:xfrm>
            <a:off x="2975587" y="2405278"/>
            <a:ext cx="13395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= </a:t>
            </a:r>
            <a:r>
              <a:rPr lang="en-US" altLang="zh-CN" sz="4400" b="1" dirty="0" smtClean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49</a:t>
            </a:r>
            <a:endParaRPr lang="zh-CN" altLang="en-US" sz="44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35" name="矩形 10243"/>
          <p:cNvSpPr/>
          <p:nvPr/>
        </p:nvSpPr>
        <p:spPr>
          <a:xfrm>
            <a:off x="1602005" y="2389667"/>
            <a:ext cx="24190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+ 12</a:t>
            </a:r>
            <a:endParaRPr lang="zh-CN" altLang="en-US" sz="4400" b="1" dirty="0">
              <a:solidFill>
                <a:sysClr val="windowText" lastClr="00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7" name="矩形 10243"/>
          <p:cNvSpPr/>
          <p:nvPr/>
        </p:nvSpPr>
        <p:spPr>
          <a:xfrm>
            <a:off x="7950212" y="2384397"/>
            <a:ext cx="13659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= 3</a:t>
            </a:r>
            <a:r>
              <a:rPr lang="en-US" altLang="zh-CN" sz="4400" b="1" dirty="0" smtClean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8</a:t>
            </a:r>
            <a:endParaRPr lang="zh-CN" altLang="en-US" sz="44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25" name="Google Shape;122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6921" y="-9533"/>
            <a:ext cx="1610711" cy="170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23"/>
          <p:cNvSpPr txBox="1"/>
          <p:nvPr/>
        </p:nvSpPr>
        <p:spPr>
          <a:xfrm>
            <a:off x="6104417" y="3887451"/>
            <a:ext cx="3981354" cy="107721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712825" y="3372451"/>
            <a:ext cx="331864" cy="51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127" grpId="0"/>
      <p:bldP spid="128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2756114" y="1600888"/>
            <a:ext cx="6594764" cy="1330145"/>
          </a:xfrm>
          <a:prstGeom prst="roundRect">
            <a:avLst>
              <a:gd name="adj" fmla="val 48814"/>
            </a:avLst>
          </a:prstGeom>
          <a:solidFill>
            <a:srgbClr val="EB606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0062" y="1115992"/>
            <a:ext cx="11511517" cy="5444489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2294" y="-95250"/>
            <a:ext cx="8711808" cy="1785066"/>
          </a:xfrm>
          <a:prstGeom prst="rect">
            <a:avLst/>
          </a:prstGeom>
        </p:spPr>
      </p:pic>
      <p:sp>
        <p:nvSpPr>
          <p:cNvPr id="16" name="Google Shape;116;p3"/>
          <p:cNvSpPr/>
          <p:nvPr/>
        </p:nvSpPr>
        <p:spPr>
          <a:xfrm>
            <a:off x="1759585" y="231140"/>
            <a:ext cx="5378450" cy="69913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 rồi tìm túi giúp các bạn.</a:t>
            </a:r>
          </a:p>
        </p:txBody>
      </p:sp>
      <p:pic>
        <p:nvPicPr>
          <p:cNvPr id="138" name="Google Shape;138;p6">
            <a:hlinkClick r:id="" action="ppaction://noaction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35610" y="113030"/>
            <a:ext cx="2703830" cy="22936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/>
          <p:nvPr/>
        </p:nvGraphicFramePr>
        <p:xfrm>
          <a:off x="1545590" y="1492885"/>
          <a:ext cx="8869045" cy="56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8" imgW="4800600" imgH="247650" progId="Paint.Picture">
                  <p:embed/>
                </p:oleObj>
              </mc:Choice>
              <mc:Fallback>
                <p:oleObj r:id="rId8" imgW="4800600" imgH="2476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45590" y="1492885"/>
                        <a:ext cx="8869045" cy="569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23" b="52545" l="78133" r="97511">
                        <a14:foregroundMark x1="83111" y1="42323" x2="87111" y2="42652"/>
                      </a14:backgroundRemoval>
                    </a14:imgEffect>
                  </a14:imgLayer>
                </a14:imgProps>
              </a:ext>
            </a:extLst>
          </a:blip>
          <a:srcRect l="75737" t="41550" r="-2930" b="46202"/>
          <a:stretch>
            <a:fillRect/>
          </a:stretch>
        </p:blipFill>
        <p:spPr>
          <a:xfrm>
            <a:off x="4667250" y="2764155"/>
            <a:ext cx="1085850" cy="1059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65" b="44704" l="28622" r="55822">
                        <a14:foregroundMark x1="41867" y1="35057" x2="50933" y2="34565"/>
                      </a14:backgroundRemoval>
                    </a14:imgEffect>
                  </a14:imgLayer>
                </a14:imgProps>
              </a:ext>
            </a:extLst>
          </a:blip>
          <a:srcRect l="25306" t="34108" r="40712" b="54109"/>
          <a:stretch>
            <a:fillRect/>
          </a:stretch>
        </p:blipFill>
        <p:spPr>
          <a:xfrm>
            <a:off x="2600960" y="2477135"/>
            <a:ext cx="1337945" cy="1004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88" b="48768" l="13422" r="41778">
                        <a14:foregroundMark x1="32978" y1="41174" x2="33333" y2="46552"/>
                        <a14:foregroundMark x1="33333" y1="46552" x2="33333" y2="46552"/>
                        <a14:foregroundMark x1="18489" y1="39122" x2="29333" y2="39163"/>
                        <a14:foregroundMark x1="29333" y1="39163" x2="32089" y2="39532"/>
                        <a14:foregroundMark x1="32444" y1="40722" x2="31200" y2="47865"/>
                        <a14:foregroundMark x1="31200" y1="47865" x2="25600" y2="48768"/>
                      </a14:backgroundRemoval>
                    </a14:imgEffect>
                  </a14:imgLayer>
                </a14:imgProps>
              </a:ext>
            </a:extLst>
          </a:blip>
          <a:srcRect l="9939" t="37364" r="54679" b="50000"/>
          <a:stretch>
            <a:fillRect/>
          </a:stretch>
        </p:blipFill>
        <p:spPr>
          <a:xfrm>
            <a:off x="6618605" y="2408555"/>
            <a:ext cx="1406525" cy="108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289" b="47126" l="61244" r="86667">
                        <a14:foregroundMark x1="70489" y1="46223" x2="77511" y2="45567"/>
                        <a14:foregroundMark x1="76000" y1="47167" x2="69244" y2="46716"/>
                        <a14:foregroundMark x1="62222" y1="43924" x2="61244" y2="46182"/>
                      </a14:backgroundRemoval>
                    </a14:imgEffect>
                  </a14:imgLayer>
                </a14:imgProps>
              </a:ext>
            </a:extLst>
          </a:blip>
          <a:srcRect l="58868" t="35077" r="10162" b="52288"/>
          <a:stretch>
            <a:fillRect/>
          </a:stretch>
        </p:blipFill>
        <p:spPr>
          <a:xfrm>
            <a:off x="8599170" y="2550160"/>
            <a:ext cx="1256030" cy="11106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416300" y="2062480"/>
            <a:ext cx="635" cy="3816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63185" y="2062480"/>
            <a:ext cx="10160" cy="6146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2010" y="2062480"/>
            <a:ext cx="3175" cy="41338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121140" y="2062480"/>
            <a:ext cx="0" cy="58293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42" b="74631" l="57867" r="95467">
                        <a14:foregroundMark x1="58044" y1="68227" x2="58578" y2="72332"/>
                        <a14:foregroundMark x1="58578" y1="72332" x2="67467" y2="75205"/>
                        <a14:foregroundMark x1="67467" y1="75205" x2="91644" y2="75534"/>
                        <a14:foregroundMark x1="91644" y1="75534" x2="93778" y2="70074"/>
                        <a14:foregroundMark x1="93778" y1="70074" x2="85867" y2="67570"/>
                        <a14:foregroundMark x1="85867" y1="67570" x2="65689" y2="67570"/>
                        <a14:foregroundMark x1="65689" y1="67570" x2="57867" y2="69745"/>
                        <a14:foregroundMark x1="57867" y1="69745" x2="63289" y2="72167"/>
                        <a14:foregroundMark x1="63289" y1="72167" x2="72889" y2="70443"/>
                        <a14:foregroundMark x1="72889" y1="70443" x2="80889" y2="72332"/>
                        <a14:foregroundMark x1="80889" y1="72332" x2="88178" y2="71346"/>
                        <a14:foregroundMark x1="88178" y1="71346" x2="92356" y2="72824"/>
                        <a14:foregroundMark x1="60356" y1="71593" x2="62489" y2="72619"/>
                        <a14:foregroundMark x1="75733" y1="73522" x2="84533" y2="74507"/>
                        <a14:foregroundMark x1="84533" y1="74507" x2="92622" y2="74138"/>
                        <a14:foregroundMark x1="72800" y1="55624" x2="81689" y2="55706"/>
                      </a14:backgroundRemoval>
                    </a14:imgEffect>
                  </a14:imgLayer>
                </a14:imgProps>
              </a:ext>
            </a:extLst>
          </a:blip>
          <a:srcRect l="54679" t="53178" b="22946"/>
          <a:stretch>
            <a:fillRect/>
          </a:stretch>
        </p:blipFill>
        <p:spPr>
          <a:xfrm>
            <a:off x="3609975" y="4044315"/>
            <a:ext cx="2428875" cy="2771140"/>
          </a:xfrm>
          <a:prstGeom prst="rect">
            <a:avLst/>
          </a:prstGeom>
        </p:spPr>
      </p:pic>
      <p:pic>
        <p:nvPicPr>
          <p:cNvPr id="34" name="Google Shape;138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46405" y="113030"/>
            <a:ext cx="2703830" cy="229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65" b="77217" l="56444" r="95467">
                        <a14:foregroundMark x1="70400" y1="57184" x2="80711" y2="55788"/>
                        <a14:foregroundMark x1="80711" y1="55788" x2="84444" y2="57348"/>
                        <a14:foregroundMark x1="69867" y1="67652" x2="54044" y2="67365"/>
                        <a14:foregroundMark x1="54044" y1="67365" x2="59378" y2="72742"/>
                        <a14:foregroundMark x1="59378" y1="72742" x2="71195" y2="76177"/>
                        <a14:foregroundMark x1="91853" y1="75944" x2="95467" y2="69745"/>
                        <a14:foregroundMark x1="95467" y1="69745" x2="77067" y2="68103"/>
                        <a14:foregroundMark x1="77067" y1="68103" x2="65956" y2="69499"/>
                        <a14:foregroundMark x1="65956" y1="69499" x2="65956" y2="69499"/>
                        <a14:foregroundMark x1="58756" y1="67775" x2="60178" y2="72660"/>
                        <a14:foregroundMark x1="60178" y1="72660" x2="72267" y2="69376"/>
                        <a14:foregroundMark x1="72267" y1="69376" x2="72800" y2="74507"/>
                        <a14:foregroundMark x1="72800" y1="74507" x2="87111" y2="70156"/>
                        <a14:foregroundMark x1="87111" y1="70156" x2="86756" y2="74015"/>
                        <a14:foregroundMark x1="60089" y1="72537" x2="68533" y2="72989"/>
                        <a14:foregroundMark x1="56444" y1="68473" x2="57600" y2="70033"/>
                        <a14:foregroundMark x1="74667" y1="55665" x2="80089" y2="55993"/>
                        <a14:backgroundMark x1="70400" y1="76765" x2="81600" y2="76601"/>
                        <a14:backgroundMark x1="81600" y1="76601" x2="93511" y2="76888"/>
                      </a14:backgroundRemoval>
                    </a14:imgEffect>
                  </a14:imgLayer>
                </a14:imgProps>
              </a:ext>
            </a:extLst>
          </a:blip>
          <a:srcRect l="55148" t="54419" r="-469" b="22790"/>
          <a:stretch>
            <a:fillRect/>
          </a:stretch>
        </p:blipFill>
        <p:spPr>
          <a:xfrm>
            <a:off x="8958580" y="4347845"/>
            <a:ext cx="2211705" cy="240855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24" b="76970" l="4089" r="41600">
                        <a14:foregroundMark x1="18933" y1="56322" x2="27733" y2="57348"/>
                        <a14:foregroundMark x1="21422" y1="55870" x2="24444" y2="55624"/>
                        <a14:foregroundMark x1="16889" y1="63629" x2="21422" y2="65230"/>
                        <a14:foregroundMark x1="32444" y1="63054" x2="32178" y2="65107"/>
                        <a14:foregroundMark x1="15644" y1="66872" x2="30667" y2="66420"/>
                        <a14:foregroundMark x1="32178" y1="67693" x2="12356" y2="67570"/>
                        <a14:foregroundMark x1="14844" y1="66626" x2="30578" y2="66420"/>
                        <a14:foregroundMark x1="30578" y1="66420" x2="31200" y2="66502"/>
                        <a14:foregroundMark x1="2578" y1="68268" x2="8444" y2="75041"/>
                        <a14:foregroundMark x1="8444" y1="75041" x2="23556" y2="74589"/>
                        <a14:foregroundMark x1="23556" y1="74589" x2="38578" y2="75123"/>
                        <a14:foregroundMark x1="38578" y1="75123" x2="40978" y2="67775"/>
                        <a14:foregroundMark x1="40978" y1="67775" x2="4089" y2="68391"/>
                        <a14:foregroundMark x1="4089" y1="68391" x2="4889" y2="69417"/>
                        <a14:foregroundMark x1="5867" y1="68842" x2="36000" y2="74754"/>
                        <a14:foregroundMark x1="36000" y1="74754" x2="38311" y2="67611"/>
                        <a14:foregroundMark x1="38311" y1="67611" x2="37956" y2="68596"/>
                        <a14:foregroundMark x1="5600" y1="69869" x2="21600" y2="67898"/>
                        <a14:foregroundMark x1="21600" y1="67898" x2="34489" y2="73317"/>
                        <a14:foregroundMark x1="34489" y1="73317" x2="37511" y2="67898"/>
                        <a14:foregroundMark x1="5867" y1="73358" x2="21244" y2="68842"/>
                        <a14:foregroundMark x1="21244" y1="68842" x2="37156" y2="68391"/>
                        <a14:foregroundMark x1="37156" y1="68391" x2="37956" y2="69869"/>
                        <a14:foregroundMark x1="10133" y1="69417" x2="24356" y2="72906"/>
                        <a14:foregroundMark x1="24356" y1="72906" x2="37244" y2="71141"/>
                        <a14:foregroundMark x1="7378" y1="68719" x2="23556" y2="70977"/>
                        <a14:foregroundMark x1="23556" y1="70977" x2="36711" y2="70813"/>
                        <a14:foregroundMark x1="5333" y1="69869" x2="10979" y2="75964"/>
                        <a14:backgroundMark x1="11378" y1="76478" x2="11378" y2="76478"/>
                        <a14:backgroundMark x1="9600" y1="76847" x2="12622" y2="76847"/>
                      </a14:backgroundRemoval>
                    </a14:imgEffect>
                  </a14:imgLayer>
                </a14:imgProps>
              </a:ext>
            </a:extLst>
          </a:blip>
          <a:srcRect l="874" t="54264" r="53806" b="21860"/>
          <a:stretch>
            <a:fillRect/>
          </a:stretch>
        </p:blipFill>
        <p:spPr>
          <a:xfrm>
            <a:off x="1100455" y="4223385"/>
            <a:ext cx="2332990" cy="266319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460" b="74795" l="800" r="40800">
                        <a14:foregroundMark x1="17156" y1="61207" x2="21333" y2="62685"/>
                        <a14:foregroundMark x1="18133" y1="60263" x2="19733" y2="62028"/>
                        <a14:foregroundMark x1="20711" y1="59729" x2="19111" y2="62603"/>
                        <a14:foregroundMark x1="15289" y1="55460" x2="24978" y2="55460"/>
                        <a14:foregroundMark x1="10489" y1="67241" x2="3733" y2="73768"/>
                        <a14:foregroundMark x1="3733" y1="73768" x2="25956" y2="74589"/>
                        <a14:foregroundMark x1="25956" y1="74589" x2="39200" y2="68760"/>
                        <a14:foregroundMark x1="39200" y1="68760" x2="14578" y2="67857"/>
                        <a14:foregroundMark x1="14578" y1="67857" x2="22667" y2="74261"/>
                        <a14:foregroundMark x1="22667" y1="74261" x2="36711" y2="71593"/>
                        <a14:foregroundMark x1="36711" y1="71593" x2="19200" y2="72578"/>
                        <a14:foregroundMark x1="19200" y1="72578" x2="16089" y2="71388"/>
                        <a14:foregroundMark x1="15289" y1="67406" x2="800" y2="70197"/>
                        <a14:foregroundMark x1="800" y1="70197" x2="21156" y2="73974"/>
                        <a14:foregroundMark x1="21156" y1="73974" x2="21511" y2="73974"/>
                        <a14:foregroundMark x1="2489" y1="67775" x2="12711" y2="67406"/>
                        <a14:foregroundMark x1="13333" y1="71839" x2="30756" y2="70279"/>
                        <a14:foregroundMark x1="21156" y1="72701" x2="23556" y2="69828"/>
                        <a14:foregroundMark x1="26756" y1="73810" x2="38578" y2="74631"/>
                        <a14:foregroundMark x1="32178" y1="68144" x2="38578" y2="68062"/>
                        <a14:foregroundMark x1="32533" y1="67611" x2="38933" y2="67857"/>
                        <a14:foregroundMark x1="27556" y1="63629" x2="25956" y2="63424"/>
                        <a14:backgroundMark x1="39710" y1="67323" x2="41778" y2="67323"/>
                        <a14:backgroundMark x1="30578" y1="67406" x2="33156" y2="67241"/>
                      </a14:backgroundRemoval>
                    </a14:imgEffect>
                  </a14:imgLayer>
                </a14:imgProps>
              </a:ext>
            </a:extLst>
          </a:blip>
          <a:srcRect l="-468" t="53333" r="55148" b="22791"/>
          <a:stretch>
            <a:fillRect/>
          </a:stretch>
        </p:blipFill>
        <p:spPr>
          <a:xfrm>
            <a:off x="6327140" y="4161155"/>
            <a:ext cx="2308225" cy="263398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0000">
            <a:off x="-801369" y="5441552"/>
            <a:ext cx="1833548" cy="1725692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2882265" y="3735070"/>
            <a:ext cx="6427470" cy="857250"/>
          </a:xfrm>
          <a:prstGeom prst="roundRect">
            <a:avLst>
              <a:gd name="adj" fmla="val 48814"/>
            </a:avLst>
          </a:prstGeom>
          <a:solidFill>
            <a:srgbClr val="EB606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 Box 71"/>
          <p:cNvSpPr txBox="1"/>
          <p:nvPr/>
        </p:nvSpPr>
        <p:spPr>
          <a:xfrm>
            <a:off x="3105785" y="28289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19" name="Text Box 118"/>
          <p:cNvSpPr txBox="1"/>
          <p:nvPr/>
        </p:nvSpPr>
        <p:spPr>
          <a:xfrm>
            <a:off x="4839970" y="314007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20" name="Text Box 119"/>
          <p:cNvSpPr txBox="1"/>
          <p:nvPr/>
        </p:nvSpPr>
        <p:spPr>
          <a:xfrm>
            <a:off x="6887210" y="287464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</a:p>
        </p:txBody>
      </p:sp>
      <p:sp>
        <p:nvSpPr>
          <p:cNvPr id="121" name="Text Box 120"/>
          <p:cNvSpPr txBox="1"/>
          <p:nvPr/>
        </p:nvSpPr>
        <p:spPr>
          <a:xfrm>
            <a:off x="8752205" y="30575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77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0"/>
      <p:bldP spid="72" grpId="1"/>
      <p:bldP spid="119" grpId="0"/>
      <p:bldP spid="119" grpId="1"/>
      <p:bldP spid="120" grpId="0"/>
      <p:bldP spid="120" grpId="1"/>
      <p:bldP spid="121" grpId="0"/>
      <p:bldP spid="1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0062" y="1115992"/>
            <a:ext cx="11511517" cy="5444489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2294" y="-95250"/>
            <a:ext cx="8711808" cy="1785066"/>
          </a:xfrm>
          <a:prstGeom prst="rect">
            <a:avLst/>
          </a:prstGeom>
        </p:spPr>
      </p:pic>
      <p:sp>
        <p:nvSpPr>
          <p:cNvPr id="16" name="Google Shape;116;p3"/>
          <p:cNvSpPr/>
          <p:nvPr/>
        </p:nvSpPr>
        <p:spPr>
          <a:xfrm>
            <a:off x="1759585" y="231140"/>
            <a:ext cx="5378450" cy="69913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 rồi tìm túi giúp các bạn.</a:t>
            </a:r>
          </a:p>
        </p:txBody>
      </p:sp>
      <p:pic>
        <p:nvPicPr>
          <p:cNvPr id="138" name="Google Shape;138;p6">
            <a:hlinkClick r:id="" action="ppaction://noaction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35610" y="113030"/>
            <a:ext cx="2703830" cy="22936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/>
          <p:nvPr/>
        </p:nvGraphicFramePr>
        <p:xfrm>
          <a:off x="1545590" y="1492885"/>
          <a:ext cx="8869045" cy="56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r:id="rId8" imgW="4800600" imgH="247650" progId="Paint.Picture">
                  <p:embed/>
                </p:oleObj>
              </mc:Choice>
              <mc:Fallback>
                <p:oleObj r:id="rId8" imgW="4800600" imgH="2476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45590" y="1492885"/>
                        <a:ext cx="8869045" cy="569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23" b="52545" l="78133" r="97511">
                        <a14:foregroundMark x1="83111" y1="42323" x2="87111" y2="42652"/>
                      </a14:backgroundRemoval>
                    </a14:imgEffect>
                  </a14:imgLayer>
                </a14:imgProps>
              </a:ext>
            </a:extLst>
          </a:blip>
          <a:srcRect l="75737" t="41550" r="-2930" b="46202"/>
          <a:stretch>
            <a:fillRect/>
          </a:stretch>
        </p:blipFill>
        <p:spPr>
          <a:xfrm>
            <a:off x="4667250" y="2764155"/>
            <a:ext cx="1085850" cy="1059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65" b="44704" l="28622" r="55822">
                        <a14:foregroundMark x1="41867" y1="35057" x2="50933" y2="34565"/>
                      </a14:backgroundRemoval>
                    </a14:imgEffect>
                  </a14:imgLayer>
                </a14:imgProps>
              </a:ext>
            </a:extLst>
          </a:blip>
          <a:srcRect l="25306" t="34108" r="40712" b="54109"/>
          <a:stretch>
            <a:fillRect/>
          </a:stretch>
        </p:blipFill>
        <p:spPr>
          <a:xfrm>
            <a:off x="2600960" y="2477135"/>
            <a:ext cx="1337945" cy="1004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88" b="48768" l="13422" r="41778">
                        <a14:foregroundMark x1="32978" y1="41174" x2="33333" y2="46552"/>
                        <a14:foregroundMark x1="33333" y1="46552" x2="33333" y2="46552"/>
                        <a14:foregroundMark x1="18489" y1="39122" x2="29333" y2="39163"/>
                        <a14:foregroundMark x1="29333" y1="39163" x2="32089" y2="39532"/>
                        <a14:foregroundMark x1="32444" y1="40722" x2="31200" y2="47865"/>
                        <a14:foregroundMark x1="31200" y1="47865" x2="25600" y2="48768"/>
                      </a14:backgroundRemoval>
                    </a14:imgEffect>
                  </a14:imgLayer>
                </a14:imgProps>
              </a:ext>
            </a:extLst>
          </a:blip>
          <a:srcRect l="9939" t="37364" r="54679" b="50000"/>
          <a:stretch>
            <a:fillRect/>
          </a:stretch>
        </p:blipFill>
        <p:spPr>
          <a:xfrm>
            <a:off x="6618605" y="2408555"/>
            <a:ext cx="1406525" cy="108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289" b="47126" l="61244" r="86667">
                        <a14:foregroundMark x1="70489" y1="46223" x2="77511" y2="45567"/>
                        <a14:foregroundMark x1="76000" y1="47167" x2="69244" y2="46716"/>
                        <a14:foregroundMark x1="62222" y1="43924" x2="61244" y2="46182"/>
                      </a14:backgroundRemoval>
                    </a14:imgEffect>
                  </a14:imgLayer>
                </a14:imgProps>
              </a:ext>
            </a:extLst>
          </a:blip>
          <a:srcRect l="58868" t="35077" r="10162" b="52288"/>
          <a:stretch>
            <a:fillRect/>
          </a:stretch>
        </p:blipFill>
        <p:spPr>
          <a:xfrm>
            <a:off x="8599170" y="2550160"/>
            <a:ext cx="1256030" cy="11106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416300" y="2062480"/>
            <a:ext cx="635" cy="3816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63185" y="2062480"/>
            <a:ext cx="10160" cy="6146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2010" y="2062480"/>
            <a:ext cx="3175" cy="41338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121140" y="2062480"/>
            <a:ext cx="0" cy="58293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42" b="74631" l="57867" r="95467">
                        <a14:foregroundMark x1="58044" y1="68227" x2="58578" y2="72332"/>
                        <a14:foregroundMark x1="58578" y1="72332" x2="67467" y2="75205"/>
                        <a14:foregroundMark x1="67467" y1="75205" x2="91644" y2="75534"/>
                        <a14:foregroundMark x1="91644" y1="75534" x2="93778" y2="70074"/>
                        <a14:foregroundMark x1="93778" y1="70074" x2="85867" y2="67570"/>
                        <a14:foregroundMark x1="85867" y1="67570" x2="65689" y2="67570"/>
                        <a14:foregroundMark x1="65689" y1="67570" x2="57867" y2="69745"/>
                        <a14:foregroundMark x1="57867" y1="69745" x2="63289" y2="72167"/>
                        <a14:foregroundMark x1="63289" y1="72167" x2="72889" y2="70443"/>
                        <a14:foregroundMark x1="72889" y1="70443" x2="80889" y2="72332"/>
                        <a14:foregroundMark x1="80889" y1="72332" x2="88178" y2="71346"/>
                        <a14:foregroundMark x1="88178" y1="71346" x2="92356" y2="72824"/>
                        <a14:foregroundMark x1="60356" y1="71593" x2="62489" y2="72619"/>
                        <a14:foregroundMark x1="75733" y1="73522" x2="84533" y2="74507"/>
                        <a14:foregroundMark x1="84533" y1="74507" x2="92622" y2="74138"/>
                        <a14:foregroundMark x1="72800" y1="55624" x2="81689" y2="55706"/>
                      </a14:backgroundRemoval>
                    </a14:imgEffect>
                  </a14:imgLayer>
                </a14:imgProps>
              </a:ext>
            </a:extLst>
          </a:blip>
          <a:srcRect l="54679" t="53178" b="22946"/>
          <a:stretch>
            <a:fillRect/>
          </a:stretch>
        </p:blipFill>
        <p:spPr>
          <a:xfrm>
            <a:off x="3609975" y="4044315"/>
            <a:ext cx="2428875" cy="27711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65" b="77217" l="56444" r="95467">
                        <a14:foregroundMark x1="70400" y1="57184" x2="80711" y2="55788"/>
                        <a14:foregroundMark x1="80711" y1="55788" x2="84444" y2="57348"/>
                        <a14:foregroundMark x1="69867" y1="67652" x2="54044" y2="67365"/>
                        <a14:foregroundMark x1="54044" y1="67365" x2="59378" y2="72742"/>
                        <a14:foregroundMark x1="59378" y1="72742" x2="71195" y2="76177"/>
                        <a14:foregroundMark x1="91853" y1="75944" x2="95467" y2="69745"/>
                        <a14:foregroundMark x1="95467" y1="69745" x2="77067" y2="68103"/>
                        <a14:foregroundMark x1="77067" y1="68103" x2="65956" y2="69499"/>
                        <a14:foregroundMark x1="65956" y1="69499" x2="65956" y2="69499"/>
                        <a14:foregroundMark x1="58756" y1="67775" x2="60178" y2="72660"/>
                        <a14:foregroundMark x1="60178" y1="72660" x2="72267" y2="69376"/>
                        <a14:foregroundMark x1="72267" y1="69376" x2="72800" y2="74507"/>
                        <a14:foregroundMark x1="72800" y1="74507" x2="87111" y2="70156"/>
                        <a14:foregroundMark x1="87111" y1="70156" x2="86756" y2="74015"/>
                        <a14:foregroundMark x1="60089" y1="72537" x2="68533" y2="72989"/>
                        <a14:foregroundMark x1="56444" y1="68473" x2="57600" y2="70033"/>
                        <a14:foregroundMark x1="74667" y1="55665" x2="80089" y2="55993"/>
                        <a14:backgroundMark x1="70400" y1="76765" x2="81600" y2="76601"/>
                        <a14:backgroundMark x1="81600" y1="76601" x2="93511" y2="76888"/>
                      </a14:backgroundRemoval>
                    </a14:imgEffect>
                  </a14:imgLayer>
                </a14:imgProps>
              </a:ext>
            </a:extLst>
          </a:blip>
          <a:srcRect l="55148" t="54419" r="-469" b="22790"/>
          <a:stretch>
            <a:fillRect/>
          </a:stretch>
        </p:blipFill>
        <p:spPr>
          <a:xfrm>
            <a:off x="8958580" y="4347845"/>
            <a:ext cx="2211705" cy="240855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24" b="76970" l="4089" r="41600">
                        <a14:foregroundMark x1="18933" y1="56322" x2="27733" y2="57348"/>
                        <a14:foregroundMark x1="21422" y1="55870" x2="24444" y2="55624"/>
                        <a14:foregroundMark x1="16889" y1="63629" x2="21422" y2="65230"/>
                        <a14:foregroundMark x1="32444" y1="63054" x2="32178" y2="65107"/>
                        <a14:foregroundMark x1="15644" y1="66872" x2="30667" y2="66420"/>
                        <a14:foregroundMark x1="32178" y1="67693" x2="12356" y2="67570"/>
                        <a14:foregroundMark x1="14844" y1="66626" x2="30578" y2="66420"/>
                        <a14:foregroundMark x1="30578" y1="66420" x2="31200" y2="66502"/>
                        <a14:foregroundMark x1="2578" y1="68268" x2="8444" y2="75041"/>
                        <a14:foregroundMark x1="8444" y1="75041" x2="23556" y2="74589"/>
                        <a14:foregroundMark x1="23556" y1="74589" x2="38578" y2="75123"/>
                        <a14:foregroundMark x1="38578" y1="75123" x2="40978" y2="67775"/>
                        <a14:foregroundMark x1="40978" y1="67775" x2="4089" y2="68391"/>
                        <a14:foregroundMark x1="4089" y1="68391" x2="4889" y2="69417"/>
                        <a14:foregroundMark x1="5867" y1="68842" x2="36000" y2="74754"/>
                        <a14:foregroundMark x1="36000" y1="74754" x2="38311" y2="67611"/>
                        <a14:foregroundMark x1="38311" y1="67611" x2="37956" y2="68596"/>
                        <a14:foregroundMark x1="5600" y1="69869" x2="21600" y2="67898"/>
                        <a14:foregroundMark x1="21600" y1="67898" x2="34489" y2="73317"/>
                        <a14:foregroundMark x1="34489" y1="73317" x2="37511" y2="67898"/>
                        <a14:foregroundMark x1="5867" y1="73358" x2="21244" y2="68842"/>
                        <a14:foregroundMark x1="21244" y1="68842" x2="37156" y2="68391"/>
                        <a14:foregroundMark x1="37156" y1="68391" x2="37956" y2="69869"/>
                        <a14:foregroundMark x1="10133" y1="69417" x2="24356" y2="72906"/>
                        <a14:foregroundMark x1="24356" y1="72906" x2="37244" y2="71141"/>
                        <a14:foregroundMark x1="7378" y1="68719" x2="23556" y2="70977"/>
                        <a14:foregroundMark x1="23556" y1="70977" x2="36711" y2="70813"/>
                        <a14:foregroundMark x1="5333" y1="69869" x2="10979" y2="75964"/>
                        <a14:backgroundMark x1="11378" y1="76478" x2="11378" y2="76478"/>
                        <a14:backgroundMark x1="9600" y1="76847" x2="12622" y2="76847"/>
                      </a14:backgroundRemoval>
                    </a14:imgEffect>
                  </a14:imgLayer>
                </a14:imgProps>
              </a:ext>
            </a:extLst>
          </a:blip>
          <a:srcRect l="874" t="54264" r="53806" b="21860"/>
          <a:stretch>
            <a:fillRect/>
          </a:stretch>
        </p:blipFill>
        <p:spPr>
          <a:xfrm>
            <a:off x="1100455" y="4223385"/>
            <a:ext cx="2332990" cy="266319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460" b="74795" l="800" r="40800">
                        <a14:foregroundMark x1="17156" y1="61207" x2="21333" y2="62685"/>
                        <a14:foregroundMark x1="18133" y1="60263" x2="19733" y2="62028"/>
                        <a14:foregroundMark x1="20711" y1="59729" x2="19111" y2="62603"/>
                        <a14:foregroundMark x1="15289" y1="55460" x2="24978" y2="55460"/>
                        <a14:foregroundMark x1="10489" y1="67241" x2="3733" y2="73768"/>
                        <a14:foregroundMark x1="3733" y1="73768" x2="25956" y2="74589"/>
                        <a14:foregroundMark x1="25956" y1="74589" x2="39200" y2="68760"/>
                        <a14:foregroundMark x1="39200" y1="68760" x2="14578" y2="67857"/>
                        <a14:foregroundMark x1="14578" y1="67857" x2="22667" y2="74261"/>
                        <a14:foregroundMark x1="22667" y1="74261" x2="36711" y2="71593"/>
                        <a14:foregroundMark x1="36711" y1="71593" x2="19200" y2="72578"/>
                        <a14:foregroundMark x1="19200" y1="72578" x2="16089" y2="71388"/>
                        <a14:foregroundMark x1="15289" y1="67406" x2="800" y2="70197"/>
                        <a14:foregroundMark x1="800" y1="70197" x2="21156" y2="73974"/>
                        <a14:foregroundMark x1="21156" y1="73974" x2="21511" y2="73974"/>
                        <a14:foregroundMark x1="2489" y1="67775" x2="12711" y2="67406"/>
                        <a14:foregroundMark x1="13333" y1="71839" x2="30756" y2="70279"/>
                        <a14:foregroundMark x1="21156" y1="72701" x2="23556" y2="69828"/>
                        <a14:foregroundMark x1="26756" y1="73810" x2="38578" y2="74631"/>
                        <a14:foregroundMark x1="32178" y1="68144" x2="38578" y2="68062"/>
                        <a14:foregroundMark x1="32533" y1="67611" x2="38933" y2="67857"/>
                        <a14:foregroundMark x1="27556" y1="63629" x2="25956" y2="63424"/>
                        <a14:backgroundMark x1="39710" y1="67323" x2="41778" y2="67323"/>
                        <a14:backgroundMark x1="30578" y1="67406" x2="33156" y2="67241"/>
                      </a14:backgroundRemoval>
                    </a14:imgEffect>
                  </a14:imgLayer>
                </a14:imgProps>
              </a:ext>
            </a:extLst>
          </a:blip>
          <a:srcRect l="-468" t="53333" r="55148" b="22791"/>
          <a:stretch>
            <a:fillRect/>
          </a:stretch>
        </p:blipFill>
        <p:spPr>
          <a:xfrm>
            <a:off x="6327140" y="4161155"/>
            <a:ext cx="2308225" cy="263398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0000">
            <a:off x="-801369" y="5441552"/>
            <a:ext cx="1833548" cy="1725692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504351" y="3550805"/>
            <a:ext cx="6972935" cy="600710"/>
          </a:xfrm>
          <a:prstGeom prst="roundRect">
            <a:avLst>
              <a:gd name="adj" fmla="val 4881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2" name="Text Box 71"/>
          <p:cNvSpPr txBox="1"/>
          <p:nvPr/>
        </p:nvSpPr>
        <p:spPr>
          <a:xfrm>
            <a:off x="3105785" y="28289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19" name="Text Box 118"/>
          <p:cNvSpPr txBox="1"/>
          <p:nvPr/>
        </p:nvSpPr>
        <p:spPr>
          <a:xfrm>
            <a:off x="4839970" y="314007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20" name="Text Box 119"/>
          <p:cNvSpPr txBox="1"/>
          <p:nvPr/>
        </p:nvSpPr>
        <p:spPr>
          <a:xfrm>
            <a:off x="6887210" y="287464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</a:p>
        </p:txBody>
      </p:sp>
      <p:sp>
        <p:nvSpPr>
          <p:cNvPr id="121" name="Text Box 120"/>
          <p:cNvSpPr txBox="1"/>
          <p:nvPr/>
        </p:nvSpPr>
        <p:spPr>
          <a:xfrm>
            <a:off x="8752205" y="30575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77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999740" y="4116070"/>
            <a:ext cx="180340" cy="1344295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5572760" y="4116070"/>
            <a:ext cx="180340" cy="1344295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407785" y="4147820"/>
            <a:ext cx="210820" cy="137414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2035" y="3989070"/>
            <a:ext cx="1765300" cy="1522095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1"/>
      <p:bldP spid="119" grpId="1"/>
      <p:bldP spid="120" grpId="1"/>
      <p:bldP spid="1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0062" y="1115992"/>
            <a:ext cx="11511517" cy="5444489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2294" y="-95250"/>
            <a:ext cx="8711808" cy="1785066"/>
          </a:xfrm>
          <a:prstGeom prst="rect">
            <a:avLst/>
          </a:prstGeom>
        </p:spPr>
      </p:pic>
      <p:sp>
        <p:nvSpPr>
          <p:cNvPr id="16" name="Google Shape;116;p3"/>
          <p:cNvSpPr/>
          <p:nvPr/>
        </p:nvSpPr>
        <p:spPr>
          <a:xfrm>
            <a:off x="1759585" y="231140"/>
            <a:ext cx="5378450" cy="69913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 rồi tìm túi giúp các bạn.</a:t>
            </a:r>
          </a:p>
        </p:txBody>
      </p:sp>
      <p:pic>
        <p:nvPicPr>
          <p:cNvPr id="138" name="Google Shape;138;p6">
            <a:hlinkClick r:id="" action="ppaction://noaction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35610" y="113030"/>
            <a:ext cx="2703830" cy="22936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/>
          <p:nvPr/>
        </p:nvGraphicFramePr>
        <p:xfrm>
          <a:off x="1545590" y="1492885"/>
          <a:ext cx="8869045" cy="56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r:id="rId8" imgW="4800600" imgH="247650" progId="Paint.Picture">
                  <p:embed/>
                </p:oleObj>
              </mc:Choice>
              <mc:Fallback>
                <p:oleObj r:id="rId8" imgW="4800600" imgH="2476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45590" y="1492885"/>
                        <a:ext cx="8869045" cy="569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23" b="52545" l="78133" r="97511">
                        <a14:foregroundMark x1="83111" y1="42323" x2="87111" y2="42652"/>
                      </a14:backgroundRemoval>
                    </a14:imgEffect>
                  </a14:imgLayer>
                </a14:imgProps>
              </a:ext>
            </a:extLst>
          </a:blip>
          <a:srcRect l="75737" t="41550" r="-2930" b="46202"/>
          <a:stretch>
            <a:fillRect/>
          </a:stretch>
        </p:blipFill>
        <p:spPr>
          <a:xfrm>
            <a:off x="4667250" y="2764155"/>
            <a:ext cx="1085850" cy="1059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65" b="44704" l="28622" r="55822">
                        <a14:foregroundMark x1="41867" y1="35057" x2="50933" y2="34565"/>
                      </a14:backgroundRemoval>
                    </a14:imgEffect>
                  </a14:imgLayer>
                </a14:imgProps>
              </a:ext>
            </a:extLst>
          </a:blip>
          <a:srcRect l="25306" t="34108" r="40712" b="54109"/>
          <a:stretch>
            <a:fillRect/>
          </a:stretch>
        </p:blipFill>
        <p:spPr>
          <a:xfrm>
            <a:off x="2600960" y="2477135"/>
            <a:ext cx="1337945" cy="1004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88" b="48768" l="13422" r="41778">
                        <a14:foregroundMark x1="32978" y1="41174" x2="33333" y2="46552"/>
                        <a14:foregroundMark x1="33333" y1="46552" x2="33333" y2="46552"/>
                        <a14:foregroundMark x1="18489" y1="39122" x2="29333" y2="39163"/>
                        <a14:foregroundMark x1="29333" y1="39163" x2="32089" y2="39532"/>
                        <a14:foregroundMark x1="32444" y1="40722" x2="31200" y2="47865"/>
                        <a14:foregroundMark x1="31200" y1="47865" x2="25600" y2="48768"/>
                      </a14:backgroundRemoval>
                    </a14:imgEffect>
                  </a14:imgLayer>
                </a14:imgProps>
              </a:ext>
            </a:extLst>
          </a:blip>
          <a:srcRect l="9939" t="37364" r="54679" b="50000"/>
          <a:stretch>
            <a:fillRect/>
          </a:stretch>
        </p:blipFill>
        <p:spPr>
          <a:xfrm>
            <a:off x="6618605" y="2408555"/>
            <a:ext cx="1406525" cy="108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289" b="47126" l="61244" r="86667">
                        <a14:foregroundMark x1="70489" y1="46223" x2="77511" y2="45567"/>
                        <a14:foregroundMark x1="76000" y1="47167" x2="69244" y2="46716"/>
                        <a14:foregroundMark x1="62222" y1="43924" x2="61244" y2="46182"/>
                      </a14:backgroundRemoval>
                    </a14:imgEffect>
                  </a14:imgLayer>
                </a14:imgProps>
              </a:ext>
            </a:extLst>
          </a:blip>
          <a:srcRect l="58868" t="35077" r="10162" b="52288"/>
          <a:stretch>
            <a:fillRect/>
          </a:stretch>
        </p:blipFill>
        <p:spPr>
          <a:xfrm>
            <a:off x="8599170" y="2550160"/>
            <a:ext cx="1256030" cy="11106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416300" y="2062480"/>
            <a:ext cx="635" cy="3816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63185" y="2062480"/>
            <a:ext cx="10160" cy="6146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2010" y="2062480"/>
            <a:ext cx="3175" cy="41338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121140" y="2062480"/>
            <a:ext cx="0" cy="58293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42" b="74631" l="57867" r="95467">
                        <a14:foregroundMark x1="58044" y1="68227" x2="58578" y2="72332"/>
                        <a14:foregroundMark x1="58578" y1="72332" x2="67467" y2="75205"/>
                        <a14:foregroundMark x1="67467" y1="75205" x2="91644" y2="75534"/>
                        <a14:foregroundMark x1="91644" y1="75534" x2="93778" y2="70074"/>
                        <a14:foregroundMark x1="93778" y1="70074" x2="85867" y2="67570"/>
                        <a14:foregroundMark x1="85867" y1="67570" x2="65689" y2="67570"/>
                        <a14:foregroundMark x1="65689" y1="67570" x2="57867" y2="69745"/>
                        <a14:foregroundMark x1="57867" y1="69745" x2="63289" y2="72167"/>
                        <a14:foregroundMark x1="63289" y1="72167" x2="72889" y2="70443"/>
                        <a14:foregroundMark x1="72889" y1="70443" x2="80889" y2="72332"/>
                        <a14:foregroundMark x1="80889" y1="72332" x2="88178" y2="71346"/>
                        <a14:foregroundMark x1="88178" y1="71346" x2="92356" y2="72824"/>
                        <a14:foregroundMark x1="60356" y1="71593" x2="62489" y2="72619"/>
                        <a14:foregroundMark x1="75733" y1="73522" x2="84533" y2="74507"/>
                        <a14:foregroundMark x1="84533" y1="74507" x2="92622" y2="74138"/>
                        <a14:foregroundMark x1="72800" y1="55624" x2="81689" y2="55706"/>
                      </a14:backgroundRemoval>
                    </a14:imgEffect>
                  </a14:imgLayer>
                </a14:imgProps>
              </a:ext>
            </a:extLst>
          </a:blip>
          <a:srcRect l="54679" t="53178" b="22946"/>
          <a:stretch>
            <a:fillRect/>
          </a:stretch>
        </p:blipFill>
        <p:spPr>
          <a:xfrm>
            <a:off x="3609975" y="4044315"/>
            <a:ext cx="2428875" cy="27711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65" b="77217" l="56444" r="95467">
                        <a14:foregroundMark x1="70400" y1="57184" x2="80711" y2="55788"/>
                        <a14:foregroundMark x1="80711" y1="55788" x2="84444" y2="57348"/>
                        <a14:foregroundMark x1="69867" y1="67652" x2="54044" y2="67365"/>
                        <a14:foregroundMark x1="54044" y1="67365" x2="59378" y2="72742"/>
                        <a14:foregroundMark x1="59378" y1="72742" x2="71195" y2="76177"/>
                        <a14:foregroundMark x1="91853" y1="75944" x2="95467" y2="69745"/>
                        <a14:foregroundMark x1="95467" y1="69745" x2="77067" y2="68103"/>
                        <a14:foregroundMark x1="77067" y1="68103" x2="65956" y2="69499"/>
                        <a14:foregroundMark x1="65956" y1="69499" x2="65956" y2="69499"/>
                        <a14:foregroundMark x1="58756" y1="67775" x2="60178" y2="72660"/>
                        <a14:foregroundMark x1="60178" y1="72660" x2="72267" y2="69376"/>
                        <a14:foregroundMark x1="72267" y1="69376" x2="72800" y2="74507"/>
                        <a14:foregroundMark x1="72800" y1="74507" x2="87111" y2="70156"/>
                        <a14:foregroundMark x1="87111" y1="70156" x2="86756" y2="74015"/>
                        <a14:foregroundMark x1="60089" y1="72537" x2="68533" y2="72989"/>
                        <a14:foregroundMark x1="56444" y1="68473" x2="57600" y2="70033"/>
                        <a14:foregroundMark x1="74667" y1="55665" x2="80089" y2="55993"/>
                        <a14:backgroundMark x1="70400" y1="76765" x2="81600" y2="76601"/>
                        <a14:backgroundMark x1="81600" y1="76601" x2="93511" y2="76888"/>
                      </a14:backgroundRemoval>
                    </a14:imgEffect>
                  </a14:imgLayer>
                </a14:imgProps>
              </a:ext>
            </a:extLst>
          </a:blip>
          <a:srcRect l="55148" t="54419" r="-469" b="22790"/>
          <a:stretch>
            <a:fillRect/>
          </a:stretch>
        </p:blipFill>
        <p:spPr>
          <a:xfrm>
            <a:off x="8958580" y="4347845"/>
            <a:ext cx="2211705" cy="240855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24" b="76970" l="4089" r="41600">
                        <a14:foregroundMark x1="18933" y1="56322" x2="27733" y2="57348"/>
                        <a14:foregroundMark x1="21422" y1="55870" x2="24444" y2="55624"/>
                        <a14:foregroundMark x1="16889" y1="63629" x2="21422" y2="65230"/>
                        <a14:foregroundMark x1="32444" y1="63054" x2="32178" y2="65107"/>
                        <a14:foregroundMark x1="15644" y1="66872" x2="30667" y2="66420"/>
                        <a14:foregroundMark x1="32178" y1="67693" x2="12356" y2="67570"/>
                        <a14:foregroundMark x1="14844" y1="66626" x2="30578" y2="66420"/>
                        <a14:foregroundMark x1="30578" y1="66420" x2="31200" y2="66502"/>
                        <a14:foregroundMark x1="2578" y1="68268" x2="8444" y2="75041"/>
                        <a14:foregroundMark x1="8444" y1="75041" x2="23556" y2="74589"/>
                        <a14:foregroundMark x1="23556" y1="74589" x2="38578" y2="75123"/>
                        <a14:foregroundMark x1="38578" y1="75123" x2="40978" y2="67775"/>
                        <a14:foregroundMark x1="40978" y1="67775" x2="4089" y2="68391"/>
                        <a14:foregroundMark x1="4089" y1="68391" x2="4889" y2="69417"/>
                        <a14:foregroundMark x1="5867" y1="68842" x2="36000" y2="74754"/>
                        <a14:foregroundMark x1="36000" y1="74754" x2="38311" y2="67611"/>
                        <a14:foregroundMark x1="38311" y1="67611" x2="37956" y2="68596"/>
                        <a14:foregroundMark x1="5600" y1="69869" x2="21600" y2="67898"/>
                        <a14:foregroundMark x1="21600" y1="67898" x2="34489" y2="73317"/>
                        <a14:foregroundMark x1="34489" y1="73317" x2="37511" y2="67898"/>
                        <a14:foregroundMark x1="5867" y1="73358" x2="21244" y2="68842"/>
                        <a14:foregroundMark x1="21244" y1="68842" x2="37156" y2="68391"/>
                        <a14:foregroundMark x1="37156" y1="68391" x2="37956" y2="69869"/>
                        <a14:foregroundMark x1="10133" y1="69417" x2="24356" y2="72906"/>
                        <a14:foregroundMark x1="24356" y1="72906" x2="37244" y2="71141"/>
                        <a14:foregroundMark x1="7378" y1="68719" x2="23556" y2="70977"/>
                        <a14:foregroundMark x1="23556" y1="70977" x2="36711" y2="70813"/>
                        <a14:foregroundMark x1="5333" y1="69869" x2="10979" y2="75964"/>
                        <a14:backgroundMark x1="11378" y1="76478" x2="11378" y2="76478"/>
                        <a14:backgroundMark x1="9600" y1="76847" x2="12622" y2="76847"/>
                      </a14:backgroundRemoval>
                    </a14:imgEffect>
                  </a14:imgLayer>
                </a14:imgProps>
              </a:ext>
            </a:extLst>
          </a:blip>
          <a:srcRect l="874" t="54264" r="53806" b="21860"/>
          <a:stretch>
            <a:fillRect/>
          </a:stretch>
        </p:blipFill>
        <p:spPr>
          <a:xfrm>
            <a:off x="1100455" y="4223385"/>
            <a:ext cx="2332990" cy="266319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460" b="74795" l="800" r="40800">
                        <a14:foregroundMark x1="17156" y1="61207" x2="21333" y2="62685"/>
                        <a14:foregroundMark x1="18133" y1="60263" x2="19733" y2="62028"/>
                        <a14:foregroundMark x1="20711" y1="59729" x2="19111" y2="62603"/>
                        <a14:foregroundMark x1="15289" y1="55460" x2="24978" y2="55460"/>
                        <a14:foregroundMark x1="10489" y1="67241" x2="3733" y2="73768"/>
                        <a14:foregroundMark x1="3733" y1="73768" x2="25956" y2="74589"/>
                        <a14:foregroundMark x1="25956" y1="74589" x2="39200" y2="68760"/>
                        <a14:foregroundMark x1="39200" y1="68760" x2="14578" y2="67857"/>
                        <a14:foregroundMark x1="14578" y1="67857" x2="22667" y2="74261"/>
                        <a14:foregroundMark x1="22667" y1="74261" x2="36711" y2="71593"/>
                        <a14:foregroundMark x1="36711" y1="71593" x2="19200" y2="72578"/>
                        <a14:foregroundMark x1="19200" y1="72578" x2="16089" y2="71388"/>
                        <a14:foregroundMark x1="15289" y1="67406" x2="800" y2="70197"/>
                        <a14:foregroundMark x1="800" y1="70197" x2="21156" y2="73974"/>
                        <a14:foregroundMark x1="21156" y1="73974" x2="21511" y2="73974"/>
                        <a14:foregroundMark x1="2489" y1="67775" x2="12711" y2="67406"/>
                        <a14:foregroundMark x1="13333" y1="71839" x2="30756" y2="70279"/>
                        <a14:foregroundMark x1="21156" y1="72701" x2="23556" y2="69828"/>
                        <a14:foregroundMark x1="26756" y1="73810" x2="38578" y2="74631"/>
                        <a14:foregroundMark x1="32178" y1="68144" x2="38578" y2="68062"/>
                        <a14:foregroundMark x1="32533" y1="67611" x2="38933" y2="67857"/>
                        <a14:foregroundMark x1="27556" y1="63629" x2="25956" y2="63424"/>
                        <a14:backgroundMark x1="39710" y1="67323" x2="41778" y2="67323"/>
                        <a14:backgroundMark x1="30578" y1="67406" x2="33156" y2="67241"/>
                      </a14:backgroundRemoval>
                    </a14:imgEffect>
                  </a14:imgLayer>
                </a14:imgProps>
              </a:ext>
            </a:extLst>
          </a:blip>
          <a:srcRect l="-468" t="53333" r="55148" b="22791"/>
          <a:stretch>
            <a:fillRect/>
          </a:stretch>
        </p:blipFill>
        <p:spPr>
          <a:xfrm>
            <a:off x="6327140" y="4161155"/>
            <a:ext cx="2308225" cy="263398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0000">
            <a:off x="-801369" y="5441552"/>
            <a:ext cx="1833548" cy="172569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799070" y="-95250"/>
            <a:ext cx="3366135" cy="1443355"/>
            <a:chOff x="12282" y="-150"/>
            <a:chExt cx="5301" cy="2273"/>
          </a:xfrm>
        </p:grpSpPr>
        <p:grpSp>
          <p:nvGrpSpPr>
            <p:cNvPr id="23" name="Group 22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24" name="Freeform 23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3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5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6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0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1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3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5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6" name="Text Box 25"/>
            <p:cNvSpPr txBox="1"/>
            <p:nvPr/>
          </p:nvSpPr>
          <p:spPr>
            <a:xfrm>
              <a:off x="12702" y="220"/>
              <a:ext cx="4666" cy="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Text Box 71"/>
          <p:cNvSpPr txBox="1"/>
          <p:nvPr/>
        </p:nvSpPr>
        <p:spPr>
          <a:xfrm>
            <a:off x="3105785" y="28289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19" name="Text Box 118"/>
          <p:cNvSpPr txBox="1"/>
          <p:nvPr/>
        </p:nvSpPr>
        <p:spPr>
          <a:xfrm>
            <a:off x="4839970" y="314007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20" name="Text Box 119"/>
          <p:cNvSpPr txBox="1"/>
          <p:nvPr/>
        </p:nvSpPr>
        <p:spPr>
          <a:xfrm>
            <a:off x="6887210" y="287464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</a:p>
        </p:txBody>
      </p:sp>
      <p:sp>
        <p:nvSpPr>
          <p:cNvPr id="121" name="Text Box 120"/>
          <p:cNvSpPr txBox="1"/>
          <p:nvPr/>
        </p:nvSpPr>
        <p:spPr>
          <a:xfrm>
            <a:off x="8752205" y="30575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77</a:t>
            </a:r>
          </a:p>
        </p:txBody>
      </p:sp>
      <p:pic>
        <p:nvPicPr>
          <p:cNvPr id="118" name="图片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3370" y="264160"/>
            <a:ext cx="1512570" cy="1512570"/>
          </a:xfrm>
          <a:prstGeom prst="rect">
            <a:avLst/>
          </a:prstGeom>
        </p:spPr>
      </p:pic>
      <p:pic>
        <p:nvPicPr>
          <p:cNvPr id="124" name="Google Shape;138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46405" y="113030"/>
            <a:ext cx="2703830" cy="229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/>
      <p:bldP spid="119" grpId="1"/>
      <p:bldP spid="120" grpId="1"/>
      <p:bldP spid="1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0062" y="1115992"/>
            <a:ext cx="11511517" cy="5444489"/>
            <a:chOff x="196850" y="158750"/>
            <a:chExt cx="11798300" cy="6540500"/>
          </a:xfrm>
        </p:grpSpPr>
        <p:sp>
          <p:nvSpPr>
            <p:cNvPr id="18" name="Rounded Rectangle 1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2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5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2294" y="-95250"/>
            <a:ext cx="8711808" cy="1785066"/>
          </a:xfrm>
          <a:prstGeom prst="rect">
            <a:avLst/>
          </a:prstGeom>
        </p:spPr>
      </p:pic>
      <p:sp>
        <p:nvSpPr>
          <p:cNvPr id="16" name="Google Shape;116;p3"/>
          <p:cNvSpPr/>
          <p:nvPr/>
        </p:nvSpPr>
        <p:spPr>
          <a:xfrm>
            <a:off x="1759585" y="231140"/>
            <a:ext cx="5378450" cy="69913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 rồi tìm túi giúp các bạn.</a:t>
            </a:r>
          </a:p>
        </p:txBody>
      </p:sp>
      <p:pic>
        <p:nvPicPr>
          <p:cNvPr id="138" name="Google Shape;138;p6">
            <a:hlinkClick r:id="" action="ppaction://noaction"/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35610" y="113030"/>
            <a:ext cx="2703830" cy="22936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/>
          <p:nvPr>
            <p:extLst>
              <p:ext uri="{D42A27DB-BD31-4B8C-83A1-F6EECF244321}">
                <p14:modId xmlns:p14="http://schemas.microsoft.com/office/powerpoint/2010/main" val="2062489335"/>
              </p:ext>
            </p:extLst>
          </p:nvPr>
        </p:nvGraphicFramePr>
        <p:xfrm>
          <a:off x="1927994" y="1492885"/>
          <a:ext cx="8869045" cy="56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8" imgW="4800600" imgH="247650" progId="Paint.Picture">
                  <p:embed/>
                </p:oleObj>
              </mc:Choice>
              <mc:Fallback>
                <p:oleObj r:id="rId8" imgW="4800600" imgH="2476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7994" y="1492885"/>
                        <a:ext cx="8869045" cy="569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23" b="52545" l="78133" r="97511">
                        <a14:foregroundMark x1="83111" y1="42323" x2="87111" y2="42652"/>
                      </a14:backgroundRemoval>
                    </a14:imgEffect>
                  </a14:imgLayer>
                </a14:imgProps>
              </a:ext>
            </a:extLst>
          </a:blip>
          <a:srcRect l="75737" t="41550" r="-2930" b="46202"/>
          <a:stretch>
            <a:fillRect/>
          </a:stretch>
        </p:blipFill>
        <p:spPr>
          <a:xfrm>
            <a:off x="5049654" y="2764155"/>
            <a:ext cx="1085850" cy="1059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65" b="44704" l="28622" r="55822">
                        <a14:foregroundMark x1="41867" y1="35057" x2="50933" y2="34565"/>
                      </a14:backgroundRemoval>
                    </a14:imgEffect>
                  </a14:imgLayer>
                </a14:imgProps>
              </a:ext>
            </a:extLst>
          </a:blip>
          <a:srcRect l="25306" t="34108" r="40712" b="54109"/>
          <a:stretch>
            <a:fillRect/>
          </a:stretch>
        </p:blipFill>
        <p:spPr>
          <a:xfrm>
            <a:off x="2983364" y="2477135"/>
            <a:ext cx="1337945" cy="1004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88" b="48768" l="13422" r="41778">
                        <a14:foregroundMark x1="32978" y1="41174" x2="33333" y2="46552"/>
                        <a14:foregroundMark x1="33333" y1="46552" x2="33333" y2="46552"/>
                        <a14:foregroundMark x1="18489" y1="39122" x2="29333" y2="39163"/>
                        <a14:foregroundMark x1="29333" y1="39163" x2="32089" y2="39532"/>
                        <a14:foregroundMark x1="32444" y1="40722" x2="31200" y2="47865"/>
                        <a14:foregroundMark x1="31200" y1="47865" x2="25600" y2="48768"/>
                      </a14:backgroundRemoval>
                    </a14:imgEffect>
                  </a14:imgLayer>
                </a14:imgProps>
              </a:ext>
            </a:extLst>
          </a:blip>
          <a:srcRect l="9939" t="37364" r="54679" b="50000"/>
          <a:stretch>
            <a:fillRect/>
          </a:stretch>
        </p:blipFill>
        <p:spPr>
          <a:xfrm>
            <a:off x="7001009" y="2408555"/>
            <a:ext cx="1406525" cy="108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289" b="47126" l="61244" r="86667">
                        <a14:foregroundMark x1="70489" y1="46223" x2="77511" y2="45567"/>
                        <a14:foregroundMark x1="76000" y1="47167" x2="69244" y2="46716"/>
                        <a14:foregroundMark x1="62222" y1="43924" x2="61244" y2="46182"/>
                      </a14:backgroundRemoval>
                    </a14:imgEffect>
                  </a14:imgLayer>
                </a14:imgProps>
              </a:ext>
            </a:extLst>
          </a:blip>
          <a:srcRect l="58868" t="35077" r="10162" b="52288"/>
          <a:stretch>
            <a:fillRect/>
          </a:stretch>
        </p:blipFill>
        <p:spPr>
          <a:xfrm>
            <a:off x="8981574" y="2550160"/>
            <a:ext cx="1256030" cy="11106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798704" y="2062480"/>
            <a:ext cx="635" cy="3816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45589" y="2062480"/>
            <a:ext cx="10160" cy="6146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74414" y="2062480"/>
            <a:ext cx="3175" cy="41338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503544" y="2062480"/>
            <a:ext cx="0" cy="58293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42" b="74631" l="57867" r="95467">
                        <a14:foregroundMark x1="58044" y1="68227" x2="58578" y2="72332"/>
                        <a14:foregroundMark x1="58578" y1="72332" x2="67467" y2="75205"/>
                        <a14:foregroundMark x1="67467" y1="75205" x2="91644" y2="75534"/>
                        <a14:foregroundMark x1="91644" y1="75534" x2="93778" y2="70074"/>
                        <a14:foregroundMark x1="93778" y1="70074" x2="85867" y2="67570"/>
                        <a14:foregroundMark x1="85867" y1="67570" x2="65689" y2="67570"/>
                        <a14:foregroundMark x1="65689" y1="67570" x2="57867" y2="69745"/>
                        <a14:foregroundMark x1="57867" y1="69745" x2="63289" y2="72167"/>
                        <a14:foregroundMark x1="63289" y1="72167" x2="72889" y2="70443"/>
                        <a14:foregroundMark x1="72889" y1="70443" x2="80889" y2="72332"/>
                        <a14:foregroundMark x1="80889" y1="72332" x2="88178" y2="71346"/>
                        <a14:foregroundMark x1="88178" y1="71346" x2="92356" y2="72824"/>
                        <a14:foregroundMark x1="60356" y1="71593" x2="62489" y2="72619"/>
                        <a14:foregroundMark x1="75733" y1="73522" x2="84533" y2="74507"/>
                        <a14:foregroundMark x1="84533" y1="74507" x2="92622" y2="74138"/>
                        <a14:foregroundMark x1="72800" y1="55624" x2="81689" y2="55706"/>
                      </a14:backgroundRemoval>
                    </a14:imgEffect>
                  </a14:imgLayer>
                </a14:imgProps>
              </a:ext>
            </a:extLst>
          </a:blip>
          <a:srcRect l="54679" t="53178" b="22946"/>
          <a:stretch>
            <a:fillRect/>
          </a:stretch>
        </p:blipFill>
        <p:spPr>
          <a:xfrm>
            <a:off x="3992379" y="4044315"/>
            <a:ext cx="2428875" cy="27711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65" b="77217" l="56444" r="95467">
                        <a14:foregroundMark x1="70400" y1="57184" x2="80711" y2="55788"/>
                        <a14:foregroundMark x1="80711" y1="55788" x2="84444" y2="57348"/>
                        <a14:foregroundMark x1="69867" y1="67652" x2="54044" y2="67365"/>
                        <a14:foregroundMark x1="54044" y1="67365" x2="59378" y2="72742"/>
                        <a14:foregroundMark x1="59378" y1="72742" x2="71195" y2="76177"/>
                        <a14:foregroundMark x1="91853" y1="75944" x2="95467" y2="69745"/>
                        <a14:foregroundMark x1="95467" y1="69745" x2="77067" y2="68103"/>
                        <a14:foregroundMark x1="77067" y1="68103" x2="65956" y2="69499"/>
                        <a14:foregroundMark x1="65956" y1="69499" x2="65956" y2="69499"/>
                        <a14:foregroundMark x1="58756" y1="67775" x2="60178" y2="72660"/>
                        <a14:foregroundMark x1="60178" y1="72660" x2="72267" y2="69376"/>
                        <a14:foregroundMark x1="72267" y1="69376" x2="72800" y2="74507"/>
                        <a14:foregroundMark x1="72800" y1="74507" x2="87111" y2="70156"/>
                        <a14:foregroundMark x1="87111" y1="70156" x2="86756" y2="74015"/>
                        <a14:foregroundMark x1="60089" y1="72537" x2="68533" y2="72989"/>
                        <a14:foregroundMark x1="56444" y1="68473" x2="57600" y2="70033"/>
                        <a14:foregroundMark x1="74667" y1="55665" x2="80089" y2="55993"/>
                        <a14:backgroundMark x1="70400" y1="76765" x2="81600" y2="76601"/>
                        <a14:backgroundMark x1="81600" y1="76601" x2="93511" y2="76888"/>
                      </a14:backgroundRemoval>
                    </a14:imgEffect>
                  </a14:imgLayer>
                </a14:imgProps>
              </a:ext>
            </a:extLst>
          </a:blip>
          <a:srcRect l="55148" t="54419" r="-469" b="22790"/>
          <a:stretch>
            <a:fillRect/>
          </a:stretch>
        </p:blipFill>
        <p:spPr>
          <a:xfrm>
            <a:off x="9340984" y="4347845"/>
            <a:ext cx="2211705" cy="240855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24" b="76970" l="4089" r="41600">
                        <a14:foregroundMark x1="18933" y1="56322" x2="27733" y2="57348"/>
                        <a14:foregroundMark x1="21422" y1="55870" x2="24444" y2="55624"/>
                        <a14:foregroundMark x1="16889" y1="63629" x2="21422" y2="65230"/>
                        <a14:foregroundMark x1="32444" y1="63054" x2="32178" y2="65107"/>
                        <a14:foregroundMark x1="15644" y1="66872" x2="30667" y2="66420"/>
                        <a14:foregroundMark x1="32178" y1="67693" x2="12356" y2="67570"/>
                        <a14:foregroundMark x1="14844" y1="66626" x2="30578" y2="66420"/>
                        <a14:foregroundMark x1="30578" y1="66420" x2="31200" y2="66502"/>
                        <a14:foregroundMark x1="2578" y1="68268" x2="8444" y2="75041"/>
                        <a14:foregroundMark x1="8444" y1="75041" x2="23556" y2="74589"/>
                        <a14:foregroundMark x1="23556" y1="74589" x2="38578" y2="75123"/>
                        <a14:foregroundMark x1="38578" y1="75123" x2="40978" y2="67775"/>
                        <a14:foregroundMark x1="40978" y1="67775" x2="4089" y2="68391"/>
                        <a14:foregroundMark x1="4089" y1="68391" x2="4889" y2="69417"/>
                        <a14:foregroundMark x1="5867" y1="68842" x2="36000" y2="74754"/>
                        <a14:foregroundMark x1="36000" y1="74754" x2="38311" y2="67611"/>
                        <a14:foregroundMark x1="38311" y1="67611" x2="37956" y2="68596"/>
                        <a14:foregroundMark x1="5600" y1="69869" x2="21600" y2="67898"/>
                        <a14:foregroundMark x1="21600" y1="67898" x2="34489" y2="73317"/>
                        <a14:foregroundMark x1="34489" y1="73317" x2="37511" y2="67898"/>
                        <a14:foregroundMark x1="5867" y1="73358" x2="21244" y2="68842"/>
                        <a14:foregroundMark x1="21244" y1="68842" x2="37156" y2="68391"/>
                        <a14:foregroundMark x1="37156" y1="68391" x2="37956" y2="69869"/>
                        <a14:foregroundMark x1="10133" y1="69417" x2="24356" y2="72906"/>
                        <a14:foregroundMark x1="24356" y1="72906" x2="37244" y2="71141"/>
                        <a14:foregroundMark x1="7378" y1="68719" x2="23556" y2="70977"/>
                        <a14:foregroundMark x1="23556" y1="70977" x2="36711" y2="70813"/>
                        <a14:foregroundMark x1="5333" y1="69869" x2="10979" y2="75964"/>
                        <a14:backgroundMark x1="11378" y1="76478" x2="11378" y2="76478"/>
                        <a14:backgroundMark x1="9600" y1="76847" x2="12622" y2="76847"/>
                      </a14:backgroundRemoval>
                    </a14:imgEffect>
                  </a14:imgLayer>
                </a14:imgProps>
              </a:ext>
            </a:extLst>
          </a:blip>
          <a:srcRect l="874" t="54264" r="53806" b="21860"/>
          <a:stretch>
            <a:fillRect/>
          </a:stretch>
        </p:blipFill>
        <p:spPr>
          <a:xfrm>
            <a:off x="1482859" y="4223385"/>
            <a:ext cx="2332990" cy="266319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460" b="74795" l="800" r="40800">
                        <a14:foregroundMark x1="17156" y1="61207" x2="21333" y2="62685"/>
                        <a14:foregroundMark x1="18133" y1="60263" x2="19733" y2="62028"/>
                        <a14:foregroundMark x1="20711" y1="59729" x2="19111" y2="62603"/>
                        <a14:foregroundMark x1="15289" y1="55460" x2="24978" y2="55460"/>
                        <a14:foregroundMark x1="10489" y1="67241" x2="3733" y2="73768"/>
                        <a14:foregroundMark x1="3733" y1="73768" x2="25956" y2="74589"/>
                        <a14:foregroundMark x1="25956" y1="74589" x2="39200" y2="68760"/>
                        <a14:foregroundMark x1="39200" y1="68760" x2="14578" y2="67857"/>
                        <a14:foregroundMark x1="14578" y1="67857" x2="22667" y2="74261"/>
                        <a14:foregroundMark x1="22667" y1="74261" x2="36711" y2="71593"/>
                        <a14:foregroundMark x1="36711" y1="71593" x2="19200" y2="72578"/>
                        <a14:foregroundMark x1="19200" y1="72578" x2="16089" y2="71388"/>
                        <a14:foregroundMark x1="15289" y1="67406" x2="800" y2="70197"/>
                        <a14:foregroundMark x1="800" y1="70197" x2="21156" y2="73974"/>
                        <a14:foregroundMark x1="21156" y1="73974" x2="21511" y2="73974"/>
                        <a14:foregroundMark x1="2489" y1="67775" x2="12711" y2="67406"/>
                        <a14:foregroundMark x1="13333" y1="71839" x2="30756" y2="70279"/>
                        <a14:foregroundMark x1="21156" y1="72701" x2="23556" y2="69828"/>
                        <a14:foregroundMark x1="26756" y1="73810" x2="38578" y2="74631"/>
                        <a14:foregroundMark x1="32178" y1="68144" x2="38578" y2="68062"/>
                        <a14:foregroundMark x1="32533" y1="67611" x2="38933" y2="67857"/>
                        <a14:foregroundMark x1="27556" y1="63629" x2="25956" y2="63424"/>
                        <a14:backgroundMark x1="39710" y1="67323" x2="41778" y2="67323"/>
                        <a14:backgroundMark x1="30578" y1="67406" x2="33156" y2="67241"/>
                      </a14:backgroundRemoval>
                    </a14:imgEffect>
                  </a14:imgLayer>
                </a14:imgProps>
              </a:ext>
            </a:extLst>
          </a:blip>
          <a:srcRect l="-468" t="53333" r="55148" b="22791"/>
          <a:stretch>
            <a:fillRect/>
          </a:stretch>
        </p:blipFill>
        <p:spPr>
          <a:xfrm>
            <a:off x="6709544" y="4161155"/>
            <a:ext cx="2308225" cy="263398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0000">
            <a:off x="-801369" y="5441552"/>
            <a:ext cx="1833548" cy="1725692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2160404" y="3702685"/>
            <a:ext cx="977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980189" y="3206115"/>
            <a:ext cx="741045" cy="131254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70"/>
          <p:cNvSpPr txBox="1"/>
          <p:nvPr/>
        </p:nvSpPr>
        <p:spPr>
          <a:xfrm>
            <a:off x="4774064" y="3702685"/>
            <a:ext cx="977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77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5645284" y="3523615"/>
            <a:ext cx="3758565" cy="1057275"/>
          </a:xfrm>
          <a:prstGeom prst="line">
            <a:avLst/>
          </a:prstGeom>
          <a:ln w="57150">
            <a:solidFill>
              <a:srgbClr val="F65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 Box 118"/>
          <p:cNvSpPr txBox="1"/>
          <p:nvPr/>
        </p:nvSpPr>
        <p:spPr>
          <a:xfrm>
            <a:off x="8297044" y="4214495"/>
            <a:ext cx="977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</a:t>
            </a:r>
          </a:p>
        </p:txBody>
      </p:sp>
      <p:cxnSp>
        <p:nvCxnSpPr>
          <p:cNvPr id="120" name="Straight Connector 119"/>
          <p:cNvCxnSpPr/>
          <p:nvPr/>
        </p:nvCxnSpPr>
        <p:spPr>
          <a:xfrm>
            <a:off x="5858644" y="3386455"/>
            <a:ext cx="1718945" cy="110744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120"/>
          <p:cNvSpPr txBox="1"/>
          <p:nvPr/>
        </p:nvSpPr>
        <p:spPr>
          <a:xfrm>
            <a:off x="11150734" y="4161155"/>
            <a:ext cx="977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57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7783964" y="3295015"/>
            <a:ext cx="2446020" cy="125539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 Box 122"/>
          <p:cNvSpPr txBox="1"/>
          <p:nvPr/>
        </p:nvSpPr>
        <p:spPr>
          <a:xfrm>
            <a:off x="3488189" y="28289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24" name="Text Box 123"/>
          <p:cNvSpPr txBox="1"/>
          <p:nvPr/>
        </p:nvSpPr>
        <p:spPr>
          <a:xfrm>
            <a:off x="5222374" y="314007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25" name="Text Box 124"/>
          <p:cNvSpPr txBox="1"/>
          <p:nvPr/>
        </p:nvSpPr>
        <p:spPr>
          <a:xfrm>
            <a:off x="7269614" y="287464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</a:p>
        </p:txBody>
      </p:sp>
      <p:sp>
        <p:nvSpPr>
          <p:cNvPr id="126" name="Text Box 125"/>
          <p:cNvSpPr txBox="1"/>
          <p:nvPr/>
        </p:nvSpPr>
        <p:spPr>
          <a:xfrm>
            <a:off x="9134609" y="3057525"/>
            <a:ext cx="57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77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71" grpId="0"/>
      <p:bldP spid="71" grpId="1"/>
      <p:bldP spid="71" grpId="2"/>
      <p:bldP spid="119" grpId="0"/>
      <p:bldP spid="119" grpId="1"/>
      <p:bldP spid="119" grpId="2"/>
      <p:bldP spid="121" grpId="0"/>
      <p:bldP spid="121" grpId="1"/>
      <p:bldP spid="121" grpId="2"/>
      <p:bldP spid="123" grpId="1"/>
      <p:bldP spid="124" grpId="1"/>
      <p:bldP spid="125" grpId="1"/>
      <p:bldP spid="1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610" y="193040"/>
            <a:ext cx="1489710" cy="102489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5673090"/>
            <a:ext cx="12191365" cy="1184910"/>
            <a:chOff x="0" y="8934"/>
            <a:chExt cx="19199" cy="1866"/>
          </a:xfrm>
        </p:grpSpPr>
        <p:pic>
          <p:nvPicPr>
            <p:cNvPr id="326" name="图片 3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" y="9199"/>
              <a:ext cx="13045" cy="1601"/>
            </a:xfrm>
            <a:prstGeom prst="rect">
              <a:avLst/>
            </a:prstGeom>
          </p:spPr>
        </p:pic>
        <p:pic>
          <p:nvPicPr>
            <p:cNvPr id="328" name="图片 3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34"/>
              <a:ext cx="12464" cy="1866"/>
            </a:xfrm>
            <a:prstGeom prst="rect">
              <a:avLst/>
            </a:prstGeom>
          </p:spPr>
        </p:pic>
      </p:grpSp>
      <p:pic>
        <p:nvPicPr>
          <p:cNvPr id="113" name="Picture 112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637" t="56983" r="8571" b="6883"/>
          <a:stretch>
            <a:fillRect/>
          </a:stretch>
        </p:blipFill>
        <p:spPr>
          <a:xfrm>
            <a:off x="5497830" y="5133340"/>
            <a:ext cx="1343025" cy="1224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 rot="19440000">
            <a:off x="6983095" y="3558540"/>
            <a:ext cx="920115" cy="845185"/>
            <a:chOff x="9387" y="6279"/>
            <a:chExt cx="2155" cy="2110"/>
          </a:xfrm>
        </p:grpSpPr>
        <p:pic>
          <p:nvPicPr>
            <p:cNvPr id="2" name="Picture 2" descr="Truyện thai giáo: Điều ốc sên mong muốn | Mamibabi | Thai giáo - Giáo dục  sớm - Ăn dặ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4760" y1="27733" x2="28115" y2="34933"/>
                          <a14:foregroundMark x1="40096" y1="24800" x2="40575" y2="35467"/>
                          <a14:backgroundMark x1="18530" y1="79733" x2="22524" y2="87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1" r="19392"/>
            <a:stretch>
              <a:fillRect/>
            </a:stretch>
          </p:blipFill>
          <p:spPr bwMode="auto">
            <a:xfrm flipH="1">
              <a:off x="9387" y="6279"/>
              <a:ext cx="2155" cy="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Ốc Sên Hình ảnh | Định dạng hình ảnh PNG 401692018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26279" y1="32791" x2="14186" y2="50581"/>
                          <a14:backgroundMark x1="16977" y1="26860" x2="14535" y2="31977"/>
                          <a14:backgroundMark x1="25349" y1="47442" x2="10116" y2="71163"/>
                          <a14:backgroundMark x1="26744" y1="48953" x2="25349" y2="80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29315" r="19935" b="29639"/>
            <a:stretch>
              <a:fillRect/>
            </a:stretch>
          </p:blipFill>
          <p:spPr bwMode="auto">
            <a:xfrm rot="20280000" flipH="1">
              <a:off x="9395" y="6802"/>
              <a:ext cx="1510" cy="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111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679" t="56484" r="51528" b="8711"/>
          <a:stretch>
            <a:fillRect/>
          </a:stretch>
        </p:blipFill>
        <p:spPr>
          <a:xfrm>
            <a:off x="6325870" y="5460365"/>
            <a:ext cx="1185545" cy="11817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552565" y="1607820"/>
            <a:ext cx="4180205" cy="35267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ion Carnival Circus Clip Art - Drawing Transparent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21" b="98457" l="10000" r="90000">
                        <a14:foregroundMark x1="46265" y1="7407" x2="47108" y2="9877"/>
                        <a14:foregroundMark x1="51084" y1="4321" x2="53012" y2="7562"/>
                        <a14:foregroundMark x1="38313" y1="17284" x2="39157" y2="18210"/>
                        <a14:foregroundMark x1="31807" y1="24691" x2="32892" y2="27778"/>
                        <a14:foregroundMark x1="25422" y1="32716" x2="26747" y2="36420"/>
                        <a14:foregroundMark x1="19398" y1="49383" x2="23012" y2="61728"/>
                        <a14:foregroundMark x1="17711" y1="49846" x2="26867" y2="52160"/>
                        <a14:foregroundMark x1="14699" y1="48148" x2="17952" y2="51235"/>
                        <a14:foregroundMark x1="26265" y1="51080" x2="50723" y2="51080"/>
                        <a14:foregroundMark x1="29277" y1="39352" x2="63133" y2="38580"/>
                        <a14:foregroundMark x1="21928" y1="43210" x2="78554" y2="44444"/>
                        <a14:foregroundMark x1="30241" y1="43056" x2="42892" y2="83642"/>
                        <a14:foregroundMark x1="23253" y1="50000" x2="27229" y2="81019"/>
                        <a14:foregroundMark x1="27229" y1="81019" x2="36988" y2="91821"/>
                        <a14:foregroundMark x1="36988" y1="91821" x2="57711" y2="93827"/>
                        <a14:foregroundMark x1="57711" y1="93827" x2="71687" y2="83333"/>
                        <a14:foregroundMark x1="74828" y1="68661" x2="75783" y2="64198"/>
                        <a14:foregroundMark x1="71687" y1="83333" x2="74742" y2="69063"/>
                        <a14:foregroundMark x1="75783" y1="64198" x2="73855" y2="43827"/>
                        <a14:foregroundMark x1="73855" y1="43827" x2="60241" y2="35185"/>
                        <a14:foregroundMark x1="60241" y1="35185" x2="39518" y2="41358"/>
                        <a14:foregroundMark x1="39518" y1="41358" x2="36867" y2="43673"/>
                        <a14:foregroundMark x1="26627" y1="43364" x2="21371" y2="62722"/>
                        <a14:foregroundMark x1="23526" y1="82498" x2="26024" y2="92284"/>
                        <a14:foregroundMark x1="26024" y1="92284" x2="44796" y2="97319"/>
                        <a14:foregroundMark x1="52975" y1="96867" x2="72014" y2="89184"/>
                        <a14:foregroundMark x1="77497" y1="68946" x2="75542" y2="55556"/>
                        <a14:foregroundMark x1="75542" y1="55556" x2="59036" y2="42747"/>
                        <a14:foregroundMark x1="59036" y1="42747" x2="33855" y2="43981"/>
                        <a14:foregroundMark x1="33855" y1="43981" x2="19518" y2="50772"/>
                        <a14:foregroundMark x1="26988" y1="50463" x2="27108" y2="73920"/>
                        <a14:foregroundMark x1="35181" y1="61265" x2="36386" y2="84259"/>
                        <a14:foregroundMark x1="43855" y1="53858" x2="46024" y2="61728"/>
                        <a14:foregroundMark x1="49639" y1="52160" x2="51566" y2="60648"/>
                        <a14:foregroundMark x1="55060" y1="54938" x2="58795" y2="63889"/>
                        <a14:foregroundMark x1="61446" y1="55556" x2="65783" y2="63580"/>
                        <a14:foregroundMark x1="63133" y1="61728" x2="65663" y2="70988"/>
                        <a14:foregroundMark x1="46627" y1="41049" x2="46265" y2="33179"/>
                        <a14:foregroundMark x1="53614" y1="39660" x2="53253" y2="30093"/>
                        <a14:foregroundMark x1="44940" y1="36574" x2="47831" y2="23611"/>
                        <a14:foregroundMark x1="54458" y1="29630" x2="51325" y2="20062"/>
                        <a14:foregroundMark x1="36867" y1="41667" x2="40964" y2="33796"/>
                        <a14:foregroundMark x1="45663" y1="40123" x2="46145" y2="50772"/>
                        <a14:foregroundMark x1="39518" y1="34414" x2="43133" y2="24228"/>
                        <a14:foregroundMark x1="59398" y1="14352" x2="60482" y2="17438"/>
                        <a14:foregroundMark x1="64940" y1="24537" x2="65663" y2="26852"/>
                        <a14:backgroundMark x1="77952" y1="72685" x2="77831" y2="77315"/>
                        <a14:backgroundMark x1="78072" y1="69599" x2="78072" y2="74074"/>
                        <a14:backgroundMark x1="77590" y1="76543" x2="74940" y2="90432"/>
                        <a14:backgroundMark x1="77831" y1="68981" x2="77711" y2="70833"/>
                        <a14:backgroundMark x1="20000" y1="64198" x2="20964" y2="82716"/>
                        <a14:backgroundMark x1="20602" y1="62963" x2="20964" y2="64815"/>
                        <a14:backgroundMark x1="43976" y1="98920" x2="51687" y2="99383"/>
                        <a14:backgroundMark x1="16988" y1="44290" x2="15181" y2="44290"/>
                        <a14:backgroundMark x1="14578" y1="46296" x2="1385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05" y="92075"/>
            <a:ext cx="1736725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/>
          <p:cNvPicPr/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8210" y="433070"/>
            <a:ext cx="95440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772" b="45608" l="3644" r="96978">
                        <a14:foregroundMark x1="83111" y1="22865" x2="84978" y2="26273"/>
                        <a14:foregroundMark x1="71911" y1="20772" x2="74222" y2="23399"/>
                        <a14:foregroundMark x1="86222" y1="23974" x2="89689" y2="26601"/>
                        <a14:foregroundMark x1="85689" y1="30665" x2="86933" y2="34606"/>
                        <a14:foregroundMark x1="86933" y1="34606" x2="79644" y2="37110"/>
                        <a14:foregroundMark x1="79644" y1="37110" x2="77689" y2="36987"/>
                        <a14:foregroundMark x1="85689" y1="29269" x2="87378" y2="30788"/>
                        <a14:foregroundMark x1="77422" y1="37274" x2="84089" y2="37562"/>
                        <a14:foregroundMark x1="84089" y1="37562" x2="89333" y2="37397"/>
                        <a14:foregroundMark x1="85867" y1="27299" x2="92978" y2="28941"/>
                        <a14:foregroundMark x1="92978" y1="28941" x2="98311" y2="35427"/>
                        <a14:foregroundMark x1="98311" y1="35427" x2="96978" y2="40846"/>
                        <a14:foregroundMark x1="96978" y1="40846" x2="81333" y2="44540"/>
                        <a14:foregroundMark x1="81333" y1="44540" x2="79529" y2="44212"/>
                        <a14:foregroundMark x1="69009" y1="41848" x2="67467" y2="40394"/>
                        <a14:foregroundMark x1="89422" y1="43637" x2="69067" y2="46675"/>
                        <a14:foregroundMark x1="69067" y1="46675" x2="36889" y2="47003"/>
                        <a14:foregroundMark x1="36889" y1="47003" x2="16889" y2="41995"/>
                        <a14:foregroundMark x1="16889" y1="41995" x2="14849" y2="41176"/>
                        <a14:foregroundMark x1="10946" y1="38982" x2="9244" y2="36248"/>
                        <a14:foregroundMark x1="9244" y1="36248" x2="9422" y2="28407"/>
                        <a14:foregroundMark x1="9422" y1="28407" x2="1956" y2="33128"/>
                        <a14:foregroundMark x1="1956" y1="33128" x2="2844" y2="38588"/>
                        <a14:foregroundMark x1="7491" y1="43317" x2="7644" y2="43473"/>
                        <a14:foregroundMark x1="2844" y1="38588" x2="5533" y2="41325"/>
                        <a14:foregroundMark x1="7644" y1="43473" x2="19378" y2="45608"/>
                        <a14:foregroundMark x1="19378" y1="45608" x2="39467" y2="44417"/>
                        <a14:foregroundMark x1="12089" y1="24754" x2="7022" y2="26765"/>
                        <a14:foregroundMark x1="7022" y1="26765" x2="2400" y2="32143"/>
                        <a14:foregroundMark x1="2400" y1="32143" x2="3644" y2="38670"/>
                        <a14:foregroundMark x1="9684" y1="42379" x2="11467" y2="43473"/>
                        <a14:foregroundMark x1="3644" y1="38670" x2="6968" y2="40711"/>
                        <a14:foregroundMark x1="11467" y1="43473" x2="16444" y2="44910"/>
                        <a14:foregroundMark x1="16533" y1="44910" x2="16533" y2="44910"/>
                        <a14:foregroundMark x1="42108" y1="22645" x2="50572" y2="22061"/>
                        <a14:foregroundMark x1="22561" y1="23995" x2="37562" y2="22959"/>
                        <a14:foregroundMark x1="9778" y1="24877" x2="15430" y2="24487"/>
                        <a14:foregroundMark x1="57262" y1="22028" x2="65797" y2="22136"/>
                        <a14:foregroundMark x1="69928" y1="22840" x2="74044" y2="24507"/>
                        <a14:foregroundMark x1="74044" y1="24507" x2="75022" y2="25616"/>
                        <a14:backgroundMark x1="46578" y1="19704" x2="53244" y2="19704"/>
                        <a14:backgroundMark x1="53244" y1="19704" x2="70667" y2="19499"/>
                        <a14:backgroundMark x1="68533" y1="21880" x2="70311" y2="22701"/>
                        <a14:backgroundMark x1="98400" y1="30213" x2="99911" y2="31117"/>
                        <a14:backgroundMark x1="98667" y1="31650" x2="99911" y2="32841"/>
                        <a14:backgroundMark x1="98311" y1="41872" x2="99822" y2="40846"/>
                        <a14:backgroundMark x1="2578" y1="25821" x2="1600" y2="27053"/>
                        <a14:backgroundMark x1="16267" y1="21921" x2="29422" y2="19951"/>
                        <a14:backgroundMark x1="25156" y1="21921" x2="31556" y2="20156"/>
                        <a14:backgroundMark x1="31556" y1="20156" x2="31644" y2="20156"/>
                        <a14:backgroundMark x1="28267" y1="21716" x2="37156" y2="20402"/>
                        <a14:backgroundMark x1="35467" y1="20731" x2="46133" y2="20320"/>
                        <a14:backgroundMark x1="66044" y1="22003" x2="69689" y2="22742"/>
                        <a14:backgroundMark x1="2844" y1="42241" x2="178" y2="39491"/>
                        <a14:backgroundMark x1="178" y1="39491" x2="178" y2="39491"/>
                        <a14:backgroundMark x1="18844" y1="20854" x2="12533" y2="41256"/>
                        <a14:backgroundMark x1="12533" y1="41256" x2="11822" y2="42200"/>
                        <a14:backgroundMark x1="58044" y1="20279" x2="267" y2="44992"/>
                        <a14:backgroundMark x1="39911" y1="20238" x2="39644" y2="29187"/>
                        <a14:backgroundMark x1="19022" y1="22373" x2="24533" y2="30131"/>
                        <a14:backgroundMark x1="64800" y1="30460" x2="78667" y2="36535"/>
                        <a14:backgroundMark x1="60889" y1="32430" x2="40711" y2="40722"/>
                        <a14:backgroundMark x1="37244" y1="38424" x2="43111" y2="45443"/>
                        <a14:backgroundMark x1="43111" y1="45443" x2="43111" y2="45443"/>
                        <a14:backgroundMark x1="49156" y1="44663" x2="80444" y2="43514"/>
                        <a14:backgroundMark x1="73867" y1="42036" x2="69333" y2="42857"/>
                      </a14:backgroundRemoval>
                    </a14:imgEffect>
                  </a14:imgLayer>
                </a14:imgProps>
              </a:ext>
            </a:extLst>
          </a:blip>
          <a:srcRect l="44714" t="33489" r="27440" b="57577"/>
          <a:stretch>
            <a:fillRect/>
          </a:stretch>
        </p:blipFill>
        <p:spPr>
          <a:xfrm>
            <a:off x="8024495" y="2676525"/>
            <a:ext cx="2607945" cy="20364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701020" y="1622425"/>
            <a:ext cx="0" cy="36601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3200" y="5217160"/>
            <a:ext cx="4147820" cy="15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uyện thai giáo: Điều ốc sên mong muốn | Mamibabi | Thai giáo - Giáo dục  sớm - Ăn dặ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760" y1="27733" x2="28115" y2="34933"/>
                        <a14:foregroundMark x1="40096" y1="24800" x2="40575" y2="35467"/>
                        <a14:backgroundMark x1="18530" y1="79733" x2="22524" y2="8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9392"/>
          <a:stretch>
            <a:fillRect/>
          </a:stretch>
        </p:blipFill>
        <p:spPr bwMode="auto">
          <a:xfrm flipH="1">
            <a:off x="7453630" y="4470400"/>
            <a:ext cx="892175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582" b="45395" l="10271" r="90030">
                        <a14:foregroundMark x1="86667" y1="31486" x2="85778" y2="34360"/>
                        <a14:foregroundMark x1="79822" y1="36658" x2="86044" y2="33662"/>
                        <a14:foregroundMark x1="88267" y1="37233" x2="84267" y2="35673"/>
                        <a14:foregroundMark x1="83644" y1="30952" x2="84889" y2="33621"/>
                        <a14:foregroundMark x1="85244" y1="29187" x2="86311" y2="32964"/>
                        <a14:foregroundMark x1="89778" y1="33949" x2="87378" y2="34031"/>
                        <a14:foregroundMark x1="87733" y1="32594" x2="87200" y2="33580"/>
                        <a14:foregroundMark x1="88800" y1="33169" x2="87467" y2="33580"/>
                        <a14:foregroundMark x1="77956" y1="37069" x2="80533" y2="36946"/>
                        <a14:foregroundMark x1="79644" y1="37438" x2="83467" y2="37397"/>
                        <a14:foregroundMark x1="85156" y1="37562" x2="89600" y2="37521"/>
                        <a14:foregroundMark x1="89600" y1="37521" x2="89600" y2="37521"/>
                        <a14:backgroundMark x1="60622" y1="23686" x2="66756" y2="45443"/>
                        <a14:backgroundMark x1="9422" y1="28366" x2="64267" y2="44048"/>
                      </a14:backgroundRemoval>
                    </a14:imgEffect>
                  </a14:imgLayer>
                </a14:imgProps>
              </a:ext>
            </a:extLst>
          </a:blip>
          <a:srcRect l="77504" t="28601" r="8616" b="61944"/>
          <a:stretch>
            <a:fillRect/>
          </a:stretch>
        </p:blipFill>
        <p:spPr>
          <a:xfrm>
            <a:off x="10997565" y="2215515"/>
            <a:ext cx="1077595" cy="158940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07410" y="289560"/>
            <a:ext cx="6480810" cy="1500505"/>
            <a:chOff x="-709" y="2719"/>
            <a:chExt cx="10206" cy="2363"/>
          </a:xfrm>
        </p:grpSpPr>
        <p:grpSp>
          <p:nvGrpSpPr>
            <p:cNvPr id="19" name="Group 18"/>
            <p:cNvGrpSpPr/>
            <p:nvPr/>
          </p:nvGrpSpPr>
          <p:grpSpPr>
            <a:xfrm>
              <a:off x="-35" y="2832"/>
              <a:ext cx="9532" cy="2250"/>
              <a:chOff x="-35" y="2832"/>
              <a:chExt cx="9532" cy="2250"/>
            </a:xfrm>
          </p:grpSpPr>
          <p:sp>
            <p:nvSpPr>
              <p:cNvPr id="14" name="Cloud 13"/>
              <p:cNvSpPr/>
              <p:nvPr/>
            </p:nvSpPr>
            <p:spPr>
              <a:xfrm>
                <a:off x="-35" y="2832"/>
                <a:ext cx="9532" cy="2251"/>
              </a:xfrm>
              <a:prstGeom prst="cloud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 Box 12"/>
              <p:cNvSpPr txBox="1"/>
              <p:nvPr/>
            </p:nvSpPr>
            <p:spPr>
              <a:xfrm>
                <a:off x="681" y="3270"/>
                <a:ext cx="8645" cy="1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4269" b="73974" l="42133" r="71200">
                          <a14:foregroundMark x1="45778" y1="58251" x2="44356" y2="63177"/>
                          <a14:foregroundMark x1="46400" y1="59154" x2="46400" y2="59852"/>
                          <a14:foregroundMark x1="53600" y1="59565" x2="57333" y2="61289"/>
                          <a14:foregroundMark x1="45244" y1="57718" x2="48978" y2="63711"/>
                          <a14:foregroundMark x1="43733" y1="58498" x2="42311" y2="62521"/>
                          <a14:foregroundMark x1="53333" y1="59442" x2="57333" y2="60099"/>
                          <a14:foregroundMark x1="59644" y1="64122" x2="62489" y2="65435"/>
                          <a14:foregroundMark x1="58756" y1="63424" x2="60178" y2="66379"/>
                          <a14:foregroundMark x1="59911" y1="66502" x2="59911" y2="66502"/>
                          <a14:foregroundMark x1="58756" y1="62644" x2="61333" y2="65558"/>
                          <a14:foregroundMark x1="61333" y1="65722" x2="61333" y2="65722"/>
                          <a14:foregroundMark x1="65422" y1="64245" x2="58756" y2="67816"/>
                          <a14:foregroundMark x1="59911" y1="64368" x2="60178" y2="66256"/>
                          <a14:foregroundMark x1="60178" y1="66256" x2="60178" y2="66256"/>
                          <a14:foregroundMark x1="59911" y1="64491" x2="66311" y2="62233"/>
                          <a14:foregroundMark x1="62844" y1="63300" x2="64800" y2="60755"/>
                          <a14:foregroundMark x1="65422" y1="63424" x2="68889" y2="61166"/>
                          <a14:foregroundMark x1="64800" y1="61166" x2="67733" y2="61043"/>
                          <a14:foregroundMark x1="60800" y1="62110" x2="67467" y2="61166"/>
                          <a14:foregroundMark x1="62222" y1="61700" x2="68267" y2="61043"/>
                          <a14:foregroundMark x1="63378" y1="61043" x2="68000" y2="61043"/>
                          <a14:foregroundMark x1="63878" y1="60386" x2="67111" y2="60099"/>
                          <a14:foregroundMark x1="62489" y1="60509" x2="63009" y2="60463"/>
                          <a14:foregroundMark x1="64533" y1="61166" x2="67733" y2="59975"/>
                          <a14:foregroundMark x1="68000" y1="61453" x2="67467" y2="65312"/>
                          <a14:foregroundMark x1="66578" y1="60920" x2="65689" y2="65189"/>
                          <a14:foregroundMark x1="66311" y1="60920" x2="67733" y2="66379"/>
                          <a14:foregroundMark x1="67467" y1="61700" x2="69156" y2="65435"/>
                          <a14:foregroundMark x1="68000" y1="61823" x2="67733" y2="65722"/>
                          <a14:foregroundMark x1="66578" y1="60386" x2="67111" y2="64491"/>
                          <a14:foregroundMark x1="68622" y1="62890" x2="69778" y2="61289"/>
                          <a14:foregroundMark x1="67111" y1="62890" x2="71200" y2="63177"/>
                          <a14:foregroundMark x1="64800" y1="66379" x2="67733" y2="69048"/>
                          <a14:foregroundMark x1="65422" y1="66913" x2="63378" y2="69048"/>
                          <a14:foregroundMark x1="52444" y1="69704" x2="46667" y2="73974"/>
                          <a14:backgroundMark x1="61956" y1="57307" x2="65156" y2="60099"/>
                        </a14:backgroundRemoval>
                      </a14:imgEffect>
                    </a14:imgLayer>
                  </a14:imgProps>
                </a:ext>
              </a:extLst>
            </a:blip>
            <a:srcRect l="40834" t="52133" r="26559" b="25676"/>
            <a:stretch>
              <a:fillRect/>
            </a:stretch>
          </p:blipFill>
          <p:spPr>
            <a:xfrm flipH="1">
              <a:off x="-709" y="2719"/>
              <a:ext cx="1313" cy="1936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10589895" y="151892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88430" y="507111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564495" y="5133340"/>
            <a:ext cx="222250" cy="2114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232410" y="1906905"/>
            <a:ext cx="9288145" cy="311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DFFA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21"/>
          <a:srcRect/>
          <a:stretch>
            <a:fillRect/>
          </a:stretch>
        </p:blipFill>
        <p:spPr>
          <a:xfrm flipH="1">
            <a:off x="-118745" y="-85090"/>
            <a:ext cx="1663065" cy="1758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/>
          <p:cNvGrpSpPr/>
          <p:nvPr/>
        </p:nvGrpSpPr>
        <p:grpSpPr>
          <a:xfrm>
            <a:off x="108585" y="5076825"/>
            <a:ext cx="5637530" cy="1323340"/>
            <a:chOff x="2011" y="145"/>
            <a:chExt cx="10147" cy="2084"/>
          </a:xfrm>
        </p:grpSpPr>
        <p:grpSp>
          <p:nvGrpSpPr>
            <p:cNvPr id="42" name="Group 41"/>
            <p:cNvGrpSpPr/>
            <p:nvPr/>
          </p:nvGrpSpPr>
          <p:grpSpPr>
            <a:xfrm>
              <a:off x="2011" y="145"/>
              <a:ext cx="10147" cy="2084"/>
              <a:chOff x="9214" y="3512"/>
              <a:chExt cx="2807" cy="1356"/>
            </a:xfrm>
          </p:grpSpPr>
          <p:sp>
            <p:nvSpPr>
              <p:cNvPr id="52" name="MH_Other_9"/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9214" y="3512"/>
                <a:ext cx="2807" cy="1356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dirty="0"/>
              </a:p>
            </p:txBody>
          </p:sp>
          <p:sp>
            <p:nvSpPr>
              <p:cNvPr id="53" name="MH_SubTitle_3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9268" y="3633"/>
                <a:ext cx="2700" cy="1136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4" name="Text Box 57"/>
            <p:cNvSpPr txBox="1"/>
            <p:nvPr/>
          </p:nvSpPr>
          <p:spPr>
            <a:xfrm>
              <a:off x="2459" y="573"/>
              <a:ext cx="8914" cy="11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6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266410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161</TotalTime>
  <Words>732</Words>
  <Application>Microsoft Office PowerPoint</Application>
  <PresentationFormat>Widescreen</PresentationFormat>
  <Paragraphs>131</Paragraphs>
  <Slides>20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微软雅黑</vt:lpstr>
      <vt:lpstr>Arial</vt:lpstr>
      <vt:lpstr>Calibri</vt:lpstr>
      <vt:lpstr>iCiel Cadena</vt:lpstr>
      <vt:lpstr>Times New Roman</vt:lpstr>
      <vt:lpstr>字魂36号-正文宋楷</vt:lpstr>
      <vt:lpstr>等线</vt:lpstr>
      <vt:lpstr>迷你简细行楷</vt:lpstr>
      <vt:lpstr>包图主题2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124</cp:revision>
  <dcterms:created xsi:type="dcterms:W3CDTF">2017-08-18T03:02:00Z</dcterms:created>
  <dcterms:modified xsi:type="dcterms:W3CDTF">2021-12-09T14:19:45Z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FF5478E0E3AC47BA96E0CC6D7A2FFE6F</vt:lpwstr>
  </property>
</Properties>
</file>